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322"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4" r:id="rId19"/>
    <p:sldId id="275" r:id="rId20"/>
    <p:sldId id="276" r:id="rId21"/>
    <p:sldId id="279" r:id="rId22"/>
    <p:sldId id="280" r:id="rId23"/>
    <p:sldId id="285" r:id="rId24"/>
    <p:sldId id="282" r:id="rId25"/>
    <p:sldId id="283" r:id="rId26"/>
    <p:sldId id="284" r:id="rId27"/>
    <p:sldId id="313"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4" r:id="rId56"/>
    <p:sldId id="315" r:id="rId57"/>
    <p:sldId id="316" r:id="rId58"/>
    <p:sldId id="317" r:id="rId59"/>
    <p:sldId id="318" r:id="rId60"/>
    <p:sldId id="319" r:id="rId61"/>
    <p:sldId id="320" r:id="rId62"/>
    <p:sldId id="321" r:id="rId6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322"/>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 name="Chapter 14" id="{E1C57A1B-E270-4577-A5FD-339FBA1A6B6E}">
          <p14:sldIdLst>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769270-4B88-4807-9122-3E5E556D6C8B}" v="612" dt="2024-11-02T23:04:48.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04" autoAdjust="0"/>
    <p:restoredTop sz="94660"/>
  </p:normalViewPr>
  <p:slideViewPr>
    <p:cSldViewPr snapToGrid="0">
      <p:cViewPr varScale="1">
        <p:scale>
          <a:sx n="54" d="100"/>
          <a:sy n="54" d="100"/>
        </p:scale>
        <p:origin x="250"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50769270-4B88-4807-9122-3E5E556D6C8B}"/>
    <pc:docChg chg="undo custSel addSld delSld modSld sldOrd addSection modSection">
      <pc:chgData name="William Roosa" userId="b17c6545b7781650" providerId="LiveId" clId="{50769270-4B88-4807-9122-3E5E556D6C8B}" dt="2024-11-02T23:07:10.323" v="4697" actId="47"/>
      <pc:docMkLst>
        <pc:docMk/>
      </pc:docMkLst>
      <pc:sldChg chg="addSp delSp modSp mod ord">
        <pc:chgData name="William Roosa" userId="b17c6545b7781650" providerId="LiveId" clId="{50769270-4B88-4807-9122-3E5E556D6C8B}" dt="2024-11-02T18:34:37.737" v="4022" actId="478"/>
        <pc:sldMkLst>
          <pc:docMk/>
          <pc:sldMk cId="379575282" sldId="256"/>
        </pc:sldMkLst>
        <pc:graphicFrameChg chg="add del mod modGraphic">
          <ac:chgData name="William Roosa" userId="b17c6545b7781650" providerId="LiveId" clId="{50769270-4B88-4807-9122-3E5E556D6C8B}" dt="2024-11-02T18:34:30.300" v="4014" actId="478"/>
          <ac:graphicFrameMkLst>
            <pc:docMk/>
            <pc:sldMk cId="379575282" sldId="256"/>
            <ac:graphicFrameMk id="10" creationId="{D738D7BF-D059-86CA-13AE-4D8081C9248C}"/>
          </ac:graphicFrameMkLst>
        </pc:graphicFrameChg>
        <pc:graphicFrameChg chg="add del modGraphic">
          <ac:chgData name="William Roosa" userId="b17c6545b7781650" providerId="LiveId" clId="{50769270-4B88-4807-9122-3E5E556D6C8B}" dt="2024-11-02T18:34:37.737" v="4022" actId="478"/>
          <ac:graphicFrameMkLst>
            <pc:docMk/>
            <pc:sldMk cId="379575282" sldId="256"/>
            <ac:graphicFrameMk id="12" creationId="{EE7CC891-C2E3-51ED-0294-D266B3A734F5}"/>
          </ac:graphicFrameMkLst>
        </pc:graphicFrameChg>
      </pc:sldChg>
      <pc:sldChg chg="addSp delSp modSp del mod">
        <pc:chgData name="William Roosa" userId="b17c6545b7781650" providerId="LiveId" clId="{50769270-4B88-4807-9122-3E5E556D6C8B}" dt="2024-11-02T18:42:13.620" v="4030" actId="47"/>
        <pc:sldMkLst>
          <pc:docMk/>
          <pc:sldMk cId="840158403" sldId="257"/>
        </pc:sldMkLst>
        <pc:graphicFrameChg chg="add mod modGraphic">
          <ac:chgData name="William Roosa" userId="b17c6545b7781650" providerId="LiveId" clId="{50769270-4B88-4807-9122-3E5E556D6C8B}" dt="2024-11-02T18:35:20.455" v="4025"/>
          <ac:graphicFrameMkLst>
            <pc:docMk/>
            <pc:sldMk cId="840158403" sldId="257"/>
            <ac:graphicFrameMk id="3" creationId="{C99777D6-EC20-6BDF-C8B5-35E769D16F81}"/>
          </ac:graphicFrameMkLst>
        </pc:graphicFrameChg>
        <pc:graphicFrameChg chg="add del mod modGraphic">
          <ac:chgData name="William Roosa" userId="b17c6545b7781650" providerId="LiveId" clId="{50769270-4B88-4807-9122-3E5E556D6C8B}" dt="2024-11-02T18:41:58.343" v="4028" actId="478"/>
          <ac:graphicFrameMkLst>
            <pc:docMk/>
            <pc:sldMk cId="840158403" sldId="257"/>
            <ac:graphicFrameMk id="10" creationId="{84A44A0F-01BD-C890-50B6-34D6D654178D}"/>
          </ac:graphicFrameMkLst>
        </pc:graphicFrameChg>
      </pc:sldChg>
      <pc:sldChg chg="del">
        <pc:chgData name="William Roosa" userId="b17c6545b7781650" providerId="LiveId" clId="{50769270-4B88-4807-9122-3E5E556D6C8B}" dt="2024-11-02T19:36:50.170" v="4090" actId="47"/>
        <pc:sldMkLst>
          <pc:docMk/>
          <pc:sldMk cId="764394163" sldId="273"/>
        </pc:sldMkLst>
      </pc:sldChg>
      <pc:sldChg chg="modSp mod">
        <pc:chgData name="William Roosa" userId="b17c6545b7781650" providerId="LiveId" clId="{50769270-4B88-4807-9122-3E5E556D6C8B}" dt="2024-10-31T18:18:17.624" v="2157" actId="20577"/>
        <pc:sldMkLst>
          <pc:docMk/>
          <pc:sldMk cId="1358914237" sldId="283"/>
        </pc:sldMkLst>
        <pc:spChg chg="mod">
          <ac:chgData name="William Roosa" userId="b17c6545b7781650" providerId="LiveId" clId="{50769270-4B88-4807-9122-3E5E556D6C8B}" dt="2024-10-31T18:18:17.624" v="2157" actId="20577"/>
          <ac:spMkLst>
            <pc:docMk/>
            <pc:sldMk cId="1358914237" sldId="283"/>
            <ac:spMk id="2" creationId="{7F8193B5-A20A-7B2C-ACB2-212FDC32CE14}"/>
          </ac:spMkLst>
        </pc:spChg>
      </pc:sldChg>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addSp delSp modSp mod ord">
        <pc:chgData name="William Roosa" userId="b17c6545b7781650" providerId="LiveId" clId="{50769270-4B88-4807-9122-3E5E556D6C8B}" dt="2024-11-02T18:24:42.064" v="4009" actId="1076"/>
        <pc:sldMkLst>
          <pc:docMk/>
          <pc:sldMk cId="666701272" sldId="309"/>
        </pc:sldMkLst>
        <pc:spChg chg="mod">
          <ac:chgData name="William Roosa" userId="b17c6545b7781650" providerId="LiveId" clId="{50769270-4B88-4807-9122-3E5E556D6C8B}" dt="2024-11-02T18:23:47.217" v="3958" actId="1076"/>
          <ac:spMkLst>
            <pc:docMk/>
            <pc:sldMk cId="666701272" sldId="309"/>
            <ac:spMk id="3" creationId="{84EB380D-E0B5-7CB9-B533-2B45BD5F9FAC}"/>
          </ac:spMkLst>
        </pc:spChg>
        <pc:spChg chg="mod">
          <ac:chgData name="William Roosa" userId="b17c6545b7781650" providerId="LiveId" clId="{50769270-4B88-4807-9122-3E5E556D6C8B}" dt="2024-11-02T18:23:47.217" v="3958" actId="1076"/>
          <ac:spMkLst>
            <pc:docMk/>
            <pc:sldMk cId="666701272" sldId="309"/>
            <ac:spMk id="10" creationId="{5474131B-ECCB-62CA-60D6-EBAC78684CD3}"/>
          </ac:spMkLst>
        </pc:spChg>
        <pc:spChg chg="mod">
          <ac:chgData name="William Roosa" userId="b17c6545b7781650" providerId="LiveId" clId="{50769270-4B88-4807-9122-3E5E556D6C8B}" dt="2024-11-02T18:23:47.217" v="3958" actId="1076"/>
          <ac:spMkLst>
            <pc:docMk/>
            <pc:sldMk cId="666701272" sldId="309"/>
            <ac:spMk id="11" creationId="{B6B2C402-15A3-0D9D-3998-5EEE8B7DF01A}"/>
          </ac:spMkLst>
        </pc:spChg>
        <pc:spChg chg="mod">
          <ac:chgData name="William Roosa" userId="b17c6545b7781650" providerId="LiveId" clId="{50769270-4B88-4807-9122-3E5E556D6C8B}" dt="2024-11-02T18:23:47.217" v="3958" actId="1076"/>
          <ac:spMkLst>
            <pc:docMk/>
            <pc:sldMk cId="666701272" sldId="309"/>
            <ac:spMk id="13" creationId="{594D8D8E-C9B4-7F59-B561-11E9F9693E76}"/>
          </ac:spMkLst>
        </pc:spChg>
        <pc:spChg chg="add mod">
          <ac:chgData name="William Roosa" userId="b17c6545b7781650" providerId="LiveId" clId="{50769270-4B88-4807-9122-3E5E556D6C8B}" dt="2024-11-02T18:24:37.753" v="4008" actId="14100"/>
          <ac:spMkLst>
            <pc:docMk/>
            <pc:sldMk cId="666701272" sldId="309"/>
            <ac:spMk id="21" creationId="{9D267282-315F-634E-1D0F-DDD8F17D1652}"/>
          </ac:spMkLst>
        </pc:spChg>
        <pc:graphicFrameChg chg="add del mod modGraphic">
          <ac:chgData name="William Roosa" userId="b17c6545b7781650" providerId="LiveId" clId="{50769270-4B88-4807-9122-3E5E556D6C8B}" dt="2024-11-02T18:20:58.258" v="3936" actId="478"/>
          <ac:graphicFrameMkLst>
            <pc:docMk/>
            <pc:sldMk cId="666701272" sldId="309"/>
            <ac:graphicFrameMk id="14" creationId="{289FDBD8-F00E-B2AB-BCC1-F5C2D16DFF74}"/>
          </ac:graphicFrameMkLst>
        </pc:graphicFrameChg>
        <pc:graphicFrameChg chg="add del modGraphic">
          <ac:chgData name="William Roosa" userId="b17c6545b7781650" providerId="LiveId" clId="{50769270-4B88-4807-9122-3E5E556D6C8B}" dt="2024-11-02T18:21:05.075" v="3938" actId="478"/>
          <ac:graphicFrameMkLst>
            <pc:docMk/>
            <pc:sldMk cId="666701272" sldId="309"/>
            <ac:graphicFrameMk id="16" creationId="{1B402DEA-921F-C746-3C5F-A03AC2881A43}"/>
          </ac:graphicFrameMkLst>
        </pc:graphicFrameChg>
        <pc:graphicFrameChg chg="add del mod modGraphic">
          <ac:chgData name="William Roosa" userId="b17c6545b7781650" providerId="LiveId" clId="{50769270-4B88-4807-9122-3E5E556D6C8B}" dt="2024-11-02T18:22:36.044" v="3949" actId="478"/>
          <ac:graphicFrameMkLst>
            <pc:docMk/>
            <pc:sldMk cId="666701272" sldId="309"/>
            <ac:graphicFrameMk id="18" creationId="{5B72A762-9E17-6991-80B6-2D6661B9014E}"/>
          </ac:graphicFrameMkLst>
        </pc:graphicFrameChg>
        <pc:picChg chg="mod">
          <ac:chgData name="William Roosa" userId="b17c6545b7781650" providerId="LiveId" clId="{50769270-4B88-4807-9122-3E5E556D6C8B}" dt="2024-11-02T18:23:29.672" v="3954" actId="1076"/>
          <ac:picMkLst>
            <pc:docMk/>
            <pc:sldMk cId="666701272" sldId="309"/>
            <ac:picMk id="7" creationId="{9E2A5DA4-7B17-D51A-17DC-EA9874C3EFCE}"/>
          </ac:picMkLst>
        </pc:picChg>
        <pc:picChg chg="mod">
          <ac:chgData name="William Roosa" userId="b17c6545b7781650" providerId="LiveId" clId="{50769270-4B88-4807-9122-3E5E556D6C8B}" dt="2024-11-02T18:23:31.661" v="3955" actId="1076"/>
          <ac:picMkLst>
            <pc:docMk/>
            <pc:sldMk cId="666701272" sldId="309"/>
            <ac:picMk id="9" creationId="{EF6B7A2C-6FEB-5424-6F27-1475D1F2C5FE}"/>
          </ac:picMkLst>
        </pc:picChg>
        <pc:picChg chg="mod">
          <ac:chgData name="William Roosa" userId="b17c6545b7781650" providerId="LiveId" clId="{50769270-4B88-4807-9122-3E5E556D6C8B}" dt="2024-11-02T18:23:47.217" v="3958" actId="1076"/>
          <ac:picMkLst>
            <pc:docMk/>
            <pc:sldMk cId="666701272" sldId="309"/>
            <ac:picMk id="12" creationId="{DEAD60E0-45F9-0C3D-025B-85261E5FEF6C}"/>
          </ac:picMkLst>
        </pc:picChg>
        <pc:picChg chg="add mod">
          <ac:chgData name="William Roosa" userId="b17c6545b7781650" providerId="LiveId" clId="{50769270-4B88-4807-9122-3E5E556D6C8B}" dt="2024-11-02T18:24:42.064" v="4009" actId="1076"/>
          <ac:picMkLst>
            <pc:docMk/>
            <pc:sldMk cId="666701272" sldId="309"/>
            <ac:picMk id="20" creationId="{85583A74-762A-0C82-A2EA-BD624F123DCF}"/>
          </ac:picMkLst>
        </pc:picChg>
      </pc:sldChg>
      <pc:sldChg chg="addSp delSp modSp new mod">
        <pc:chgData name="William Roosa" userId="b17c6545b7781650" providerId="LiveId" clId="{50769270-4B88-4807-9122-3E5E556D6C8B}" dt="2024-10-25T16:10:57.778" v="591" actId="1076"/>
        <pc:sldMkLst>
          <pc:docMk/>
          <pc:sldMk cId="3829217542" sldId="317"/>
        </pc:sldMkLst>
        <pc:spChg chg="add mod">
          <ac:chgData name="William Roosa" userId="b17c6545b7781650" providerId="LiveId" clId="{50769270-4B88-4807-9122-3E5E556D6C8B}" dt="2024-10-25T15:28:57.542" v="67" actId="20577"/>
          <ac:spMkLst>
            <pc:docMk/>
            <pc:sldMk cId="3829217542" sldId="317"/>
            <ac:spMk id="2" creationId="{71D4FCDE-5303-D0EC-F2CD-B8CF54250B51}"/>
          </ac:spMkLst>
        </pc:spChg>
        <pc:spChg chg="add mod">
          <ac:chgData name="William Roosa" userId="b17c6545b7781650" providerId="LiveId" clId="{50769270-4B88-4807-9122-3E5E556D6C8B}" dt="2024-10-25T15:38:59.799" v="200" actId="1076"/>
          <ac:spMkLst>
            <pc:docMk/>
            <pc:sldMk cId="3829217542" sldId="317"/>
            <ac:spMk id="3" creationId="{FA04CA67-91D1-CCA9-A380-8C6EADFFB0B5}"/>
          </ac:spMkLst>
        </pc:spChg>
        <pc:spChg chg="add mod">
          <ac:chgData name="William Roosa" userId="b17c6545b7781650" providerId="LiveId" clId="{50769270-4B88-4807-9122-3E5E556D6C8B}" dt="2024-10-25T15:40:06.112" v="231" actId="1076"/>
          <ac:spMkLst>
            <pc:docMk/>
            <pc:sldMk cId="3829217542" sldId="317"/>
            <ac:spMk id="6" creationId="{7BD315E5-0451-4BEF-65F8-5D4AC32E0809}"/>
          </ac:spMkLst>
        </pc:spChg>
        <pc:spChg chg="add mod">
          <ac:chgData name="William Roosa" userId="b17c6545b7781650" providerId="LiveId" clId="{50769270-4B88-4807-9122-3E5E556D6C8B}" dt="2024-10-25T15:43:02.621" v="376" actId="1076"/>
          <ac:spMkLst>
            <pc:docMk/>
            <pc:sldMk cId="3829217542" sldId="317"/>
            <ac:spMk id="7" creationId="{1768CDD6-9F04-3B56-68BC-C03A20639A78}"/>
          </ac:spMkLst>
        </pc:spChg>
        <pc:spChg chg="add mod">
          <ac:chgData name="William Roosa" userId="b17c6545b7781650" providerId="LiveId" clId="{50769270-4B88-4807-9122-3E5E556D6C8B}" dt="2024-10-25T15:44:02.495" v="439" actId="1076"/>
          <ac:spMkLst>
            <pc:docMk/>
            <pc:sldMk cId="3829217542" sldId="317"/>
            <ac:spMk id="8" creationId="{AEA89C18-6EA4-0F09-008F-C002B8CBCE95}"/>
          </ac:spMkLst>
        </pc:spChg>
        <pc:spChg chg="add mod">
          <ac:chgData name="William Roosa" userId="b17c6545b7781650" providerId="LiveId" clId="{50769270-4B88-4807-9122-3E5E556D6C8B}" dt="2024-10-25T16:07:07.738" v="537" actId="1076"/>
          <ac:spMkLst>
            <pc:docMk/>
            <pc:sldMk cId="3829217542" sldId="317"/>
            <ac:spMk id="17" creationId="{42069F77-8ECD-6317-50E5-B053E4FBB1CB}"/>
          </ac:spMkLst>
        </pc:spChg>
        <pc:spChg chg="add mod">
          <ac:chgData name="William Roosa" userId="b17c6545b7781650" providerId="LiveId" clId="{50769270-4B88-4807-9122-3E5E556D6C8B}" dt="2024-10-25T16:10:48.857" v="589" actId="1076"/>
          <ac:spMkLst>
            <pc:docMk/>
            <pc:sldMk cId="3829217542" sldId="317"/>
            <ac:spMk id="30" creationId="{307D8442-EA23-AC02-E406-CAA64D43605C}"/>
          </ac:spMkLst>
        </pc:spChg>
        <pc:picChg chg="add mod">
          <ac:chgData name="William Roosa" userId="b17c6545b7781650" providerId="LiveId" clId="{50769270-4B88-4807-9122-3E5E556D6C8B}" dt="2024-10-25T15:39:50.027" v="202" actId="1076"/>
          <ac:picMkLst>
            <pc:docMk/>
            <pc:sldMk cId="3829217542" sldId="317"/>
            <ac:picMk id="5" creationId="{4560ABB7-B4D0-4D63-0A01-7A91CC22A609}"/>
          </ac:picMkLst>
        </pc:picChg>
        <pc:picChg chg="add mod">
          <ac:chgData name="William Roosa" userId="b17c6545b7781650" providerId="LiveId" clId="{50769270-4B88-4807-9122-3E5E556D6C8B}" dt="2024-10-25T16:04:08.953" v="441" actId="1076"/>
          <ac:picMkLst>
            <pc:docMk/>
            <pc:sldMk cId="3829217542" sldId="317"/>
            <ac:picMk id="10" creationId="{A6511C01-B031-5A04-36BA-BEF77FD586BA}"/>
          </ac:picMkLst>
        </pc:picChg>
        <pc:picChg chg="add mod">
          <ac:chgData name="William Roosa" userId="b17c6545b7781650" providerId="LiveId" clId="{50769270-4B88-4807-9122-3E5E556D6C8B}" dt="2024-10-25T16:04:17.686" v="443" actId="1076"/>
          <ac:picMkLst>
            <pc:docMk/>
            <pc:sldMk cId="3829217542" sldId="317"/>
            <ac:picMk id="12" creationId="{56DBF0A5-B3E5-11D9-864B-B4753ACA0998}"/>
          </ac:picMkLst>
        </pc:picChg>
        <pc:picChg chg="add mod">
          <ac:chgData name="William Roosa" userId="b17c6545b7781650" providerId="LiveId" clId="{50769270-4B88-4807-9122-3E5E556D6C8B}" dt="2024-10-25T16:07:01.903" v="535" actId="1076"/>
          <ac:picMkLst>
            <pc:docMk/>
            <pc:sldMk cId="3829217542" sldId="317"/>
            <ac:picMk id="14" creationId="{18ADC30B-2B9E-2C38-BF5E-83679B07F4B0}"/>
          </ac:picMkLst>
        </pc:picChg>
        <pc:picChg chg="add mod">
          <ac:chgData name="William Roosa" userId="b17c6545b7781650" providerId="LiveId" clId="{50769270-4B88-4807-9122-3E5E556D6C8B}" dt="2024-10-25T16:07:03.964" v="536" actId="1076"/>
          <ac:picMkLst>
            <pc:docMk/>
            <pc:sldMk cId="3829217542" sldId="317"/>
            <ac:picMk id="16" creationId="{43192E16-24E4-3D79-7F80-773AF15A6CF4}"/>
          </ac:picMkLst>
        </pc:picChg>
        <pc:picChg chg="add mod">
          <ac:chgData name="William Roosa" userId="b17c6545b7781650" providerId="LiveId" clId="{50769270-4B88-4807-9122-3E5E556D6C8B}" dt="2024-10-25T16:07:10.198" v="538" actId="1076"/>
          <ac:picMkLst>
            <pc:docMk/>
            <pc:sldMk cId="3829217542" sldId="317"/>
            <ac:picMk id="19" creationId="{98048765-5173-1DE9-76E8-239C050C1217}"/>
          </ac:picMkLst>
        </pc:picChg>
        <pc:picChg chg="add del">
          <ac:chgData name="William Roosa" userId="b17c6545b7781650" providerId="LiveId" clId="{50769270-4B88-4807-9122-3E5E556D6C8B}" dt="2024-10-25T16:06:32.477" v="532" actId="22"/>
          <ac:picMkLst>
            <pc:docMk/>
            <pc:sldMk cId="3829217542" sldId="317"/>
            <ac:picMk id="21" creationId="{93E159DE-CC1A-CE40-EFFF-A446579B24D4}"/>
          </ac:picMkLst>
        </pc:picChg>
        <pc:picChg chg="add mod">
          <ac:chgData name="William Roosa" userId="b17c6545b7781650" providerId="LiveId" clId="{50769270-4B88-4807-9122-3E5E556D6C8B}" dt="2024-10-25T16:07:11.987" v="539" actId="1076"/>
          <ac:picMkLst>
            <pc:docMk/>
            <pc:sldMk cId="3829217542" sldId="317"/>
            <ac:picMk id="23" creationId="{82E50AA2-521F-D262-C0A0-1231FD543C9D}"/>
          </ac:picMkLst>
        </pc:picChg>
        <pc:picChg chg="add mod">
          <ac:chgData name="William Roosa" userId="b17c6545b7781650" providerId="LiveId" clId="{50769270-4B88-4807-9122-3E5E556D6C8B}" dt="2024-10-25T16:07:34.310" v="544" actId="14100"/>
          <ac:picMkLst>
            <pc:docMk/>
            <pc:sldMk cId="3829217542" sldId="317"/>
            <ac:picMk id="25" creationId="{8A08AC0B-60B1-4ACF-8976-B62C391048CC}"/>
          </ac:picMkLst>
        </pc:picChg>
        <pc:picChg chg="add del">
          <ac:chgData name="William Roosa" userId="b17c6545b7781650" providerId="LiveId" clId="{50769270-4B88-4807-9122-3E5E556D6C8B}" dt="2024-10-25T16:10:07.725" v="546" actId="478"/>
          <ac:picMkLst>
            <pc:docMk/>
            <pc:sldMk cId="3829217542" sldId="317"/>
            <ac:picMk id="27" creationId="{F709EA67-BD41-8CEB-EBC4-83607DCC41D7}"/>
          </ac:picMkLst>
        </pc:picChg>
        <pc:picChg chg="add mod">
          <ac:chgData name="William Roosa" userId="b17c6545b7781650" providerId="LiveId" clId="{50769270-4B88-4807-9122-3E5E556D6C8B}" dt="2024-10-25T16:10:13.711" v="549" actId="1076"/>
          <ac:picMkLst>
            <pc:docMk/>
            <pc:sldMk cId="3829217542" sldId="317"/>
            <ac:picMk id="29" creationId="{3B20BCA9-7317-9ACF-C24C-0E674A1194B4}"/>
          </ac:picMkLst>
        </pc:picChg>
        <pc:picChg chg="add mod">
          <ac:chgData name="William Roosa" userId="b17c6545b7781650" providerId="LiveId" clId="{50769270-4B88-4807-9122-3E5E556D6C8B}" dt="2024-10-25T16:10:57.778" v="591" actId="1076"/>
          <ac:picMkLst>
            <pc:docMk/>
            <pc:sldMk cId="3829217542" sldId="317"/>
            <ac:picMk id="32" creationId="{DFDDB313-0081-B2E7-750E-63653CCFF205}"/>
          </ac:picMkLst>
        </pc:picChg>
      </pc:sldChg>
      <pc:sldChg chg="addSp modSp new mod">
        <pc:chgData name="William Roosa" userId="b17c6545b7781650" providerId="LiveId" clId="{50769270-4B88-4807-9122-3E5E556D6C8B}" dt="2024-10-25T16:35:13.388" v="1493" actId="20577"/>
        <pc:sldMkLst>
          <pc:docMk/>
          <pc:sldMk cId="1137291898" sldId="318"/>
        </pc:sldMkLst>
        <pc:spChg chg="add mod">
          <ac:chgData name="William Roosa" userId="b17c6545b7781650" providerId="LiveId" clId="{50769270-4B88-4807-9122-3E5E556D6C8B}" dt="2024-10-25T16:19:12.656" v="622" actId="1076"/>
          <ac:spMkLst>
            <pc:docMk/>
            <pc:sldMk cId="1137291898" sldId="318"/>
            <ac:spMk id="2" creationId="{6B7A6066-A54A-5F37-846E-9DD8B0B77EC2}"/>
          </ac:spMkLst>
        </pc:spChg>
        <pc:spChg chg="add mod">
          <ac:chgData name="William Roosa" userId="b17c6545b7781650" providerId="LiveId" clId="{50769270-4B88-4807-9122-3E5E556D6C8B}" dt="2024-10-25T16:27:24.703" v="654" actId="1076"/>
          <ac:spMkLst>
            <pc:docMk/>
            <pc:sldMk cId="1137291898" sldId="318"/>
            <ac:spMk id="11" creationId="{DEA75E31-F435-AF7D-18E8-05BB3B743911}"/>
          </ac:spMkLst>
        </pc:spChg>
        <pc:spChg chg="add mod">
          <ac:chgData name="William Roosa" userId="b17c6545b7781650" providerId="LiveId" clId="{50769270-4B88-4807-9122-3E5E556D6C8B}" dt="2024-10-25T16:29:43.773" v="1022" actId="20577"/>
          <ac:spMkLst>
            <pc:docMk/>
            <pc:sldMk cId="1137291898" sldId="318"/>
            <ac:spMk id="12" creationId="{CB6D8266-1E42-7AAD-DBE8-8A08875C126F}"/>
          </ac:spMkLst>
        </pc:spChg>
        <pc:spChg chg="add mod">
          <ac:chgData name="William Roosa" userId="b17c6545b7781650" providerId="LiveId" clId="{50769270-4B88-4807-9122-3E5E556D6C8B}" dt="2024-10-25T16:34:53.277" v="1473" actId="14100"/>
          <ac:spMkLst>
            <pc:docMk/>
            <pc:sldMk cId="1137291898" sldId="318"/>
            <ac:spMk id="13" creationId="{985F4DB7-1FF7-58CA-15BB-19357A7231F2}"/>
          </ac:spMkLst>
        </pc:spChg>
        <pc:spChg chg="add mod">
          <ac:chgData name="William Roosa" userId="b17c6545b7781650" providerId="LiveId" clId="{50769270-4B88-4807-9122-3E5E556D6C8B}" dt="2024-10-25T16:35:13.388" v="1493" actId="20577"/>
          <ac:spMkLst>
            <pc:docMk/>
            <pc:sldMk cId="1137291898" sldId="318"/>
            <ac:spMk id="16" creationId="{0FD9C509-8C07-868F-BA7D-70EC3B2B5B07}"/>
          </ac:spMkLst>
        </pc:spChg>
        <pc:picChg chg="add mod">
          <ac:chgData name="William Roosa" userId="b17c6545b7781650" providerId="LiveId" clId="{50769270-4B88-4807-9122-3E5E556D6C8B}" dt="2024-10-25T16:19:46" v="624" actId="1076"/>
          <ac:picMkLst>
            <pc:docMk/>
            <pc:sldMk cId="1137291898" sldId="318"/>
            <ac:picMk id="4" creationId="{AEC8C87B-1202-BF5F-A947-2D8110C5BE55}"/>
          </ac:picMkLst>
        </pc:picChg>
        <pc:picChg chg="add mod">
          <ac:chgData name="William Roosa" userId="b17c6545b7781650" providerId="LiveId" clId="{50769270-4B88-4807-9122-3E5E556D6C8B}" dt="2024-10-25T16:20:06.983" v="626" actId="1076"/>
          <ac:picMkLst>
            <pc:docMk/>
            <pc:sldMk cId="1137291898" sldId="318"/>
            <ac:picMk id="6" creationId="{D7DEFDA0-504C-6261-B443-B16221E3B175}"/>
          </ac:picMkLst>
        </pc:picChg>
        <pc:picChg chg="add mod">
          <ac:chgData name="William Roosa" userId="b17c6545b7781650" providerId="LiveId" clId="{50769270-4B88-4807-9122-3E5E556D6C8B}" dt="2024-10-25T16:20:19.148" v="628" actId="1076"/>
          <ac:picMkLst>
            <pc:docMk/>
            <pc:sldMk cId="1137291898" sldId="318"/>
            <ac:picMk id="8" creationId="{D43366D3-D54A-F97B-B05F-68279A33B4A0}"/>
          </ac:picMkLst>
        </pc:picChg>
        <pc:picChg chg="add mod">
          <ac:chgData name="William Roosa" userId="b17c6545b7781650" providerId="LiveId" clId="{50769270-4B88-4807-9122-3E5E556D6C8B}" dt="2024-10-25T16:27:06.602" v="630" actId="1076"/>
          <ac:picMkLst>
            <pc:docMk/>
            <pc:sldMk cId="1137291898" sldId="318"/>
            <ac:picMk id="10" creationId="{FA603DA7-B37E-EB6F-D689-17E932D053E1}"/>
          </ac:picMkLst>
        </pc:picChg>
        <pc:picChg chg="add mod">
          <ac:chgData name="William Roosa" userId="b17c6545b7781650" providerId="LiveId" clId="{50769270-4B88-4807-9122-3E5E556D6C8B}" dt="2024-10-25T16:34:54.962" v="1474" actId="1076"/>
          <ac:picMkLst>
            <pc:docMk/>
            <pc:sldMk cId="1137291898" sldId="318"/>
            <ac:picMk id="15" creationId="{70776BBE-A1BF-E8B0-6A98-3249E0D70EA9}"/>
          </ac:picMkLst>
        </pc:picChg>
        <pc:picChg chg="add mod">
          <ac:chgData name="William Roosa" userId="b17c6545b7781650" providerId="LiveId" clId="{50769270-4B88-4807-9122-3E5E556D6C8B}" dt="2024-10-25T16:34:48.879" v="1471" actId="1076"/>
          <ac:picMkLst>
            <pc:docMk/>
            <pc:sldMk cId="1137291898" sldId="318"/>
            <ac:picMk id="18" creationId="{EE6E9C90-D4F1-DF6A-A75B-4A9E400B796F}"/>
          </ac:picMkLst>
        </pc:picChg>
      </pc:sldChg>
      <pc:sldChg chg="addSp delSp modSp new mod">
        <pc:chgData name="William Roosa" userId="b17c6545b7781650" providerId="LiveId" clId="{50769270-4B88-4807-9122-3E5E556D6C8B}" dt="2024-10-25T17:22:30.805" v="1741" actId="1076"/>
        <pc:sldMkLst>
          <pc:docMk/>
          <pc:sldMk cId="3490076578" sldId="319"/>
        </pc:sldMkLst>
        <pc:spChg chg="add mod">
          <ac:chgData name="William Roosa" userId="b17c6545b7781650" providerId="LiveId" clId="{50769270-4B88-4807-9122-3E5E556D6C8B}" dt="2024-10-25T16:38:05.513" v="1646" actId="1076"/>
          <ac:spMkLst>
            <pc:docMk/>
            <pc:sldMk cId="3490076578" sldId="319"/>
            <ac:spMk id="2" creationId="{3F07932A-7796-1649-1C13-B34692BF0D90}"/>
          </ac:spMkLst>
        </pc:spChg>
        <pc:spChg chg="add mod">
          <ac:chgData name="William Roosa" userId="b17c6545b7781650" providerId="LiveId" clId="{50769270-4B88-4807-9122-3E5E556D6C8B}" dt="2024-10-25T17:15:25.942" v="1714" actId="1076"/>
          <ac:spMkLst>
            <pc:docMk/>
            <pc:sldMk cId="3490076578" sldId="319"/>
            <ac:spMk id="35" creationId="{BB713EB1-0D30-2D59-7C8D-CCBB9827BB85}"/>
          </ac:spMkLst>
        </pc:spChg>
        <pc:spChg chg="add mod">
          <ac:chgData name="William Roosa" userId="b17c6545b7781650" providerId="LiveId" clId="{50769270-4B88-4807-9122-3E5E556D6C8B}" dt="2024-10-25T17:22:30.805" v="1741" actId="1076"/>
          <ac:spMkLst>
            <pc:docMk/>
            <pc:sldMk cId="3490076578" sldId="319"/>
            <ac:spMk id="36" creationId="{27C5BC54-7EFD-7548-ACFF-EDE96A6ECFC8}"/>
          </ac:spMkLst>
        </pc:spChg>
        <pc:picChg chg="add mod">
          <ac:chgData name="William Roosa" userId="b17c6545b7781650" providerId="LiveId" clId="{50769270-4B88-4807-9122-3E5E556D6C8B}" dt="2024-10-25T16:56:05.682" v="1648" actId="1076"/>
          <ac:picMkLst>
            <pc:docMk/>
            <pc:sldMk cId="3490076578" sldId="319"/>
            <ac:picMk id="4" creationId="{1CC4E0DA-7573-0361-AC0A-FB70DD2986B0}"/>
          </ac:picMkLst>
        </pc:picChg>
        <pc:picChg chg="add mod">
          <ac:chgData name="William Roosa" userId="b17c6545b7781650" providerId="LiveId" clId="{50769270-4B88-4807-9122-3E5E556D6C8B}" dt="2024-10-25T17:09:11.346" v="1650" actId="1076"/>
          <ac:picMkLst>
            <pc:docMk/>
            <pc:sldMk cId="3490076578" sldId="319"/>
            <ac:picMk id="6" creationId="{CE85B98F-A226-173B-512A-68A926804A62}"/>
          </ac:picMkLst>
        </pc:picChg>
        <pc:picChg chg="add mod">
          <ac:chgData name="William Roosa" userId="b17c6545b7781650" providerId="LiveId" clId="{50769270-4B88-4807-9122-3E5E556D6C8B}" dt="2024-10-25T17:10:53.849" v="1658" actId="1076"/>
          <ac:picMkLst>
            <pc:docMk/>
            <pc:sldMk cId="3490076578" sldId="319"/>
            <ac:picMk id="8" creationId="{CAE40610-4AB5-0F88-4607-B98AD7DBAB3B}"/>
          </ac:picMkLst>
        </pc:picChg>
        <pc:picChg chg="add del mod">
          <ac:chgData name="William Roosa" userId="b17c6545b7781650" providerId="LiveId" clId="{50769270-4B88-4807-9122-3E5E556D6C8B}" dt="2024-10-25T17:10:51.693" v="1657" actId="478"/>
          <ac:picMkLst>
            <pc:docMk/>
            <pc:sldMk cId="3490076578" sldId="319"/>
            <ac:picMk id="10" creationId="{E59D7A21-F6D9-AE71-352E-241995C449E3}"/>
          </ac:picMkLst>
        </pc:picChg>
        <pc:picChg chg="add mod">
          <ac:chgData name="William Roosa" userId="b17c6545b7781650" providerId="LiveId" clId="{50769270-4B88-4807-9122-3E5E556D6C8B}" dt="2024-10-25T17:10:56.257" v="1659" actId="1076"/>
          <ac:picMkLst>
            <pc:docMk/>
            <pc:sldMk cId="3490076578" sldId="319"/>
            <ac:picMk id="12" creationId="{32E36B17-0225-260C-7728-C4CF3C709507}"/>
          </ac:picMkLst>
        </pc:picChg>
        <pc:picChg chg="add mod">
          <ac:chgData name="William Roosa" userId="b17c6545b7781650" providerId="LiveId" clId="{50769270-4B88-4807-9122-3E5E556D6C8B}" dt="2024-10-25T17:11:12.848" v="1661" actId="1076"/>
          <ac:picMkLst>
            <pc:docMk/>
            <pc:sldMk cId="3490076578" sldId="319"/>
            <ac:picMk id="14" creationId="{F3F24E93-FD65-124C-D580-EA36A82200DE}"/>
          </ac:picMkLst>
        </pc:picChg>
        <pc:picChg chg="add del">
          <ac:chgData name="William Roosa" userId="b17c6545b7781650" providerId="LiveId" clId="{50769270-4B88-4807-9122-3E5E556D6C8B}" dt="2024-10-25T17:11:28.912" v="1663" actId="478"/>
          <ac:picMkLst>
            <pc:docMk/>
            <pc:sldMk cId="3490076578" sldId="319"/>
            <ac:picMk id="16" creationId="{E203D9CC-8C04-0E5A-7F60-E6953D68769E}"/>
          </ac:picMkLst>
        </pc:picChg>
        <pc:picChg chg="add mod">
          <ac:chgData name="William Roosa" userId="b17c6545b7781650" providerId="LiveId" clId="{50769270-4B88-4807-9122-3E5E556D6C8B}" dt="2024-10-25T17:11:49.373" v="1665" actId="1076"/>
          <ac:picMkLst>
            <pc:docMk/>
            <pc:sldMk cId="3490076578" sldId="319"/>
            <ac:picMk id="18" creationId="{4E3D87E8-10DA-7CF3-2E66-103CD9493120}"/>
          </ac:picMkLst>
        </pc:picChg>
        <pc:picChg chg="add mod">
          <ac:chgData name="William Roosa" userId="b17c6545b7781650" providerId="LiveId" clId="{50769270-4B88-4807-9122-3E5E556D6C8B}" dt="2024-10-25T17:11:56.973" v="1667" actId="1076"/>
          <ac:picMkLst>
            <pc:docMk/>
            <pc:sldMk cId="3490076578" sldId="319"/>
            <ac:picMk id="20" creationId="{B533C03F-230A-F766-0BE9-4B23310AAE2D}"/>
          </ac:picMkLst>
        </pc:picChg>
        <pc:picChg chg="add">
          <ac:chgData name="William Roosa" userId="b17c6545b7781650" providerId="LiveId" clId="{50769270-4B88-4807-9122-3E5E556D6C8B}" dt="2024-10-25T17:12:56.087" v="1668" actId="22"/>
          <ac:picMkLst>
            <pc:docMk/>
            <pc:sldMk cId="3490076578" sldId="319"/>
            <ac:picMk id="22" creationId="{707B9D33-53D1-E594-0BDA-BD86D2BA6B76}"/>
          </ac:picMkLst>
        </pc:picChg>
        <pc:picChg chg="add mod">
          <ac:chgData name="William Roosa" userId="b17c6545b7781650" providerId="LiveId" clId="{50769270-4B88-4807-9122-3E5E556D6C8B}" dt="2024-10-25T17:13:19.510" v="1670" actId="1076"/>
          <ac:picMkLst>
            <pc:docMk/>
            <pc:sldMk cId="3490076578" sldId="319"/>
            <ac:picMk id="24" creationId="{DFC0F1F3-DE06-E5DD-3418-14F21CF7E85E}"/>
          </ac:picMkLst>
        </pc:picChg>
        <pc:picChg chg="add mod">
          <ac:chgData name="William Roosa" userId="b17c6545b7781650" providerId="LiveId" clId="{50769270-4B88-4807-9122-3E5E556D6C8B}" dt="2024-10-25T17:13:44.830" v="1672" actId="1076"/>
          <ac:picMkLst>
            <pc:docMk/>
            <pc:sldMk cId="3490076578" sldId="319"/>
            <ac:picMk id="26" creationId="{F537C0F8-5D4B-BC6C-6706-6BB68BC1AEA3}"/>
          </ac:picMkLst>
        </pc:picChg>
        <pc:picChg chg="add mod">
          <ac:chgData name="William Roosa" userId="b17c6545b7781650" providerId="LiveId" clId="{50769270-4B88-4807-9122-3E5E556D6C8B}" dt="2024-10-25T17:14:49.942" v="1682" actId="1076"/>
          <ac:picMkLst>
            <pc:docMk/>
            <pc:sldMk cId="3490076578" sldId="319"/>
            <ac:picMk id="28" creationId="{437D28CC-2DEA-7FCA-8BCB-91422B6FD5B0}"/>
          </ac:picMkLst>
        </pc:picChg>
        <pc:picChg chg="add mod">
          <ac:chgData name="William Roosa" userId="b17c6545b7781650" providerId="LiveId" clId="{50769270-4B88-4807-9122-3E5E556D6C8B}" dt="2024-10-25T17:14:49.942" v="1682" actId="1076"/>
          <ac:picMkLst>
            <pc:docMk/>
            <pc:sldMk cId="3490076578" sldId="319"/>
            <ac:picMk id="30" creationId="{9B81E7B7-EE24-2409-3F09-8C6936451773}"/>
          </ac:picMkLst>
        </pc:picChg>
        <pc:picChg chg="add mod">
          <ac:chgData name="William Roosa" userId="b17c6545b7781650" providerId="LiveId" clId="{50769270-4B88-4807-9122-3E5E556D6C8B}" dt="2024-10-25T17:14:49.942" v="1682" actId="1076"/>
          <ac:picMkLst>
            <pc:docMk/>
            <pc:sldMk cId="3490076578" sldId="319"/>
            <ac:picMk id="32" creationId="{12363918-30C5-20A8-F43E-9A6C054C1412}"/>
          </ac:picMkLst>
        </pc:picChg>
        <pc:picChg chg="add mod">
          <ac:chgData name="William Roosa" userId="b17c6545b7781650" providerId="LiveId" clId="{50769270-4B88-4807-9122-3E5E556D6C8B}" dt="2024-10-25T17:14:49.942" v="1682" actId="1076"/>
          <ac:picMkLst>
            <pc:docMk/>
            <pc:sldMk cId="3490076578" sldId="319"/>
            <ac:picMk id="34" creationId="{2423BB98-0E27-43F8-2D77-4AB8D0F7FDE3}"/>
          </ac:picMkLst>
        </pc:picChg>
      </pc:sldChg>
      <pc:sldChg chg="addSp delSp modSp new mod">
        <pc:chgData name="William Roosa" userId="b17c6545b7781650" providerId="LiveId" clId="{50769270-4B88-4807-9122-3E5E556D6C8B}" dt="2024-10-31T18:49:36.337" v="3090" actId="1076"/>
        <pc:sldMkLst>
          <pc:docMk/>
          <pc:sldMk cId="2531218180" sldId="320"/>
        </pc:sldMkLst>
        <pc:spChg chg="add mod">
          <ac:chgData name="William Roosa" userId="b17c6545b7781650" providerId="LiveId" clId="{50769270-4B88-4807-9122-3E5E556D6C8B}" dt="2024-10-25T17:25:58.581" v="1763" actId="1076"/>
          <ac:spMkLst>
            <pc:docMk/>
            <pc:sldMk cId="2531218180" sldId="320"/>
            <ac:spMk id="2" creationId="{B5BB4874-8236-CBCA-4520-D42E889CE673}"/>
          </ac:spMkLst>
        </pc:spChg>
        <pc:spChg chg="add mod">
          <ac:chgData name="William Roosa" userId="b17c6545b7781650" providerId="LiveId" clId="{50769270-4B88-4807-9122-3E5E556D6C8B}" dt="2024-10-25T18:31:14.559" v="2141" actId="20577"/>
          <ac:spMkLst>
            <pc:docMk/>
            <pc:sldMk cId="2531218180" sldId="320"/>
            <ac:spMk id="3" creationId="{34ECC4BB-B437-54EA-BBBD-864F4F7FC145}"/>
          </ac:spMkLst>
        </pc:spChg>
        <pc:spChg chg="add mod">
          <ac:chgData name="William Roosa" userId="b17c6545b7781650" providerId="LiveId" clId="{50769270-4B88-4807-9122-3E5E556D6C8B}" dt="2024-10-25T17:31:18.107" v="1780" actId="1076"/>
          <ac:spMkLst>
            <pc:docMk/>
            <pc:sldMk cId="2531218180" sldId="320"/>
            <ac:spMk id="5" creationId="{687EC504-3A00-A582-791C-A96AE60CFBEA}"/>
          </ac:spMkLst>
        </pc:spChg>
        <pc:spChg chg="add del mod">
          <ac:chgData name="William Roosa" userId="b17c6545b7781650" providerId="LiveId" clId="{50769270-4B88-4807-9122-3E5E556D6C8B}" dt="2024-10-25T18:08:09.608" v="1898" actId="478"/>
          <ac:spMkLst>
            <pc:docMk/>
            <pc:sldMk cId="2531218180" sldId="320"/>
            <ac:spMk id="6" creationId="{6F39372A-F5E6-4EA3-58C0-20BCEB731D59}"/>
          </ac:spMkLst>
        </pc:spChg>
        <pc:spChg chg="add mod">
          <ac:chgData name="William Roosa" userId="b17c6545b7781650" providerId="LiveId" clId="{50769270-4B88-4807-9122-3E5E556D6C8B}" dt="2024-10-31T18:20:20.963" v="2191" actId="1076"/>
          <ac:spMkLst>
            <pc:docMk/>
            <pc:sldMk cId="2531218180" sldId="320"/>
            <ac:spMk id="7" creationId="{63FB8E9D-5AA1-78E7-1F77-E5BCEB555449}"/>
          </ac:spMkLst>
        </pc:spChg>
        <pc:spChg chg="add mod">
          <ac:chgData name="William Roosa" userId="b17c6545b7781650" providerId="LiveId" clId="{50769270-4B88-4807-9122-3E5E556D6C8B}" dt="2024-10-31T18:20:58.198" v="2325" actId="20577"/>
          <ac:spMkLst>
            <pc:docMk/>
            <pc:sldMk cId="2531218180" sldId="320"/>
            <ac:spMk id="8" creationId="{F6465440-F298-2BE3-10C4-4437EA42939E}"/>
          </ac:spMkLst>
        </pc:spChg>
        <pc:spChg chg="add mod">
          <ac:chgData name="William Roosa" userId="b17c6545b7781650" providerId="LiveId" clId="{50769270-4B88-4807-9122-3E5E556D6C8B}" dt="2024-10-31T18:23:10.630" v="2359" actId="1076"/>
          <ac:spMkLst>
            <pc:docMk/>
            <pc:sldMk cId="2531218180" sldId="320"/>
            <ac:spMk id="9" creationId="{21DEEA57-9F14-6057-08F1-588D26B7C59B}"/>
          </ac:spMkLst>
        </pc:spChg>
        <pc:spChg chg="add mod">
          <ac:chgData name="William Roosa" userId="b17c6545b7781650" providerId="LiveId" clId="{50769270-4B88-4807-9122-3E5E556D6C8B}" dt="2024-10-31T18:23:26.211" v="2406" actId="1076"/>
          <ac:spMkLst>
            <pc:docMk/>
            <pc:sldMk cId="2531218180" sldId="320"/>
            <ac:spMk id="10" creationId="{FB5509BA-E9BA-AD65-6A79-D755615B4AAB}"/>
          </ac:spMkLst>
        </pc:spChg>
        <pc:spChg chg="add mod">
          <ac:chgData name="William Roosa" userId="b17c6545b7781650" providerId="LiveId" clId="{50769270-4B88-4807-9122-3E5E556D6C8B}" dt="2024-10-31T18:25:20.384" v="2473" actId="1076"/>
          <ac:spMkLst>
            <pc:docMk/>
            <pc:sldMk cId="2531218180" sldId="320"/>
            <ac:spMk id="13" creationId="{C6CCE3FE-4A9D-02C9-4F31-7079ECD7CB73}"/>
          </ac:spMkLst>
        </pc:spChg>
        <pc:spChg chg="add mod">
          <ac:chgData name="William Roosa" userId="b17c6545b7781650" providerId="LiveId" clId="{50769270-4B88-4807-9122-3E5E556D6C8B}" dt="2024-10-31T18:35:38.987" v="2780" actId="20577"/>
          <ac:spMkLst>
            <pc:docMk/>
            <pc:sldMk cId="2531218180" sldId="320"/>
            <ac:spMk id="14" creationId="{986EB051-C0F3-877D-FB98-92D507534222}"/>
          </ac:spMkLst>
        </pc:spChg>
        <pc:spChg chg="add mod">
          <ac:chgData name="William Roosa" userId="b17c6545b7781650" providerId="LiveId" clId="{50769270-4B88-4807-9122-3E5E556D6C8B}" dt="2024-10-31T18:38:23.917" v="2798" actId="1076"/>
          <ac:spMkLst>
            <pc:docMk/>
            <pc:sldMk cId="2531218180" sldId="320"/>
            <ac:spMk id="17" creationId="{F7FA5603-8C23-7F12-CA52-BFF20D4B560B}"/>
          </ac:spMkLst>
        </pc:spChg>
        <pc:spChg chg="add mod">
          <ac:chgData name="William Roosa" userId="b17c6545b7781650" providerId="LiveId" clId="{50769270-4B88-4807-9122-3E5E556D6C8B}" dt="2024-10-31T18:48:46.773" v="3067" actId="20577"/>
          <ac:spMkLst>
            <pc:docMk/>
            <pc:sldMk cId="2531218180" sldId="320"/>
            <ac:spMk id="29" creationId="{5E36C10B-CB61-F1B5-C53C-708C6BDC8748}"/>
          </ac:spMkLst>
        </pc:spChg>
        <pc:spChg chg="add mod">
          <ac:chgData name="William Roosa" userId="b17c6545b7781650" providerId="LiveId" clId="{50769270-4B88-4807-9122-3E5E556D6C8B}" dt="2024-10-31T18:49:21.261" v="3087" actId="1076"/>
          <ac:spMkLst>
            <pc:docMk/>
            <pc:sldMk cId="2531218180" sldId="320"/>
            <ac:spMk id="31" creationId="{9494F54C-D88D-767B-DB46-7BB629C93ACB}"/>
          </ac:spMkLst>
        </pc:spChg>
        <pc:picChg chg="add mod">
          <ac:chgData name="William Roosa" userId="b17c6545b7781650" providerId="LiveId" clId="{50769270-4B88-4807-9122-3E5E556D6C8B}" dt="2024-10-25T17:27:32.260" v="1765" actId="1076"/>
          <ac:picMkLst>
            <pc:docMk/>
            <pc:sldMk cId="2531218180" sldId="320"/>
            <ac:picMk id="4" creationId="{D592EF17-6809-7EB0-4A59-DE3D02DB2328}"/>
          </ac:picMkLst>
        </pc:picChg>
        <pc:picChg chg="add del mod">
          <ac:chgData name="William Roosa" userId="b17c6545b7781650" providerId="LiveId" clId="{50769270-4B88-4807-9122-3E5E556D6C8B}" dt="2024-10-31T18:21:19.131" v="2326" actId="478"/>
          <ac:picMkLst>
            <pc:docMk/>
            <pc:sldMk cId="2531218180" sldId="320"/>
            <ac:picMk id="6" creationId="{8C982BD5-951E-B4BF-0203-A1AE586590E9}"/>
          </ac:picMkLst>
        </pc:picChg>
        <pc:picChg chg="add del mod">
          <ac:chgData name="William Roosa" userId="b17c6545b7781650" providerId="LiveId" clId="{50769270-4B88-4807-9122-3E5E556D6C8B}" dt="2024-10-31T18:34:02.155" v="2511" actId="478"/>
          <ac:picMkLst>
            <pc:docMk/>
            <pc:sldMk cId="2531218180" sldId="320"/>
            <ac:picMk id="12" creationId="{89B328F1-97A4-9900-A026-06302CE81EF6}"/>
          </ac:picMkLst>
        </pc:picChg>
        <pc:picChg chg="add mod">
          <ac:chgData name="William Roosa" userId="b17c6545b7781650" providerId="LiveId" clId="{50769270-4B88-4807-9122-3E5E556D6C8B}" dt="2024-10-31T18:34:10.963" v="2513" actId="1076"/>
          <ac:picMkLst>
            <pc:docMk/>
            <pc:sldMk cId="2531218180" sldId="320"/>
            <ac:picMk id="16" creationId="{F34DB674-60A6-35E5-C962-C7192E1A07F3}"/>
          </ac:picMkLst>
        </pc:picChg>
        <pc:picChg chg="add del mod">
          <ac:chgData name="William Roosa" userId="b17c6545b7781650" providerId="LiveId" clId="{50769270-4B88-4807-9122-3E5E556D6C8B}" dt="2024-10-31T18:40:07.189" v="2810" actId="21"/>
          <ac:picMkLst>
            <pc:docMk/>
            <pc:sldMk cId="2531218180" sldId="320"/>
            <ac:picMk id="19" creationId="{CCD5690D-2DBD-FBB5-ACD8-9C467BD4FA31}"/>
          </ac:picMkLst>
        </pc:picChg>
        <pc:picChg chg="add del mod">
          <ac:chgData name="William Roosa" userId="b17c6545b7781650" providerId="LiveId" clId="{50769270-4B88-4807-9122-3E5E556D6C8B}" dt="2024-10-31T18:40:07.189" v="2810" actId="21"/>
          <ac:picMkLst>
            <pc:docMk/>
            <pc:sldMk cId="2531218180" sldId="320"/>
            <ac:picMk id="21" creationId="{CE27DCFF-C2FA-986E-0A64-A7794D9FDA07}"/>
          </ac:picMkLst>
        </pc:picChg>
        <pc:picChg chg="add del mod">
          <ac:chgData name="William Roosa" userId="b17c6545b7781650" providerId="LiveId" clId="{50769270-4B88-4807-9122-3E5E556D6C8B}" dt="2024-10-31T18:40:07.189" v="2810" actId="21"/>
          <ac:picMkLst>
            <pc:docMk/>
            <pc:sldMk cId="2531218180" sldId="320"/>
            <ac:picMk id="23" creationId="{799ECFDB-CC4D-D6D8-3EF3-B5F2799FAE7B}"/>
          </ac:picMkLst>
        </pc:picChg>
        <pc:picChg chg="add del mod">
          <ac:chgData name="William Roosa" userId="b17c6545b7781650" providerId="LiveId" clId="{50769270-4B88-4807-9122-3E5E556D6C8B}" dt="2024-10-31T18:40:07.189" v="2810" actId="21"/>
          <ac:picMkLst>
            <pc:docMk/>
            <pc:sldMk cId="2531218180" sldId="320"/>
            <ac:picMk id="25" creationId="{FD9B7BC3-1E8D-DAEE-861F-AB7CDDCE4053}"/>
          </ac:picMkLst>
        </pc:picChg>
        <pc:picChg chg="add del mod">
          <ac:chgData name="William Roosa" userId="b17c6545b7781650" providerId="LiveId" clId="{50769270-4B88-4807-9122-3E5E556D6C8B}" dt="2024-10-31T18:40:07.189" v="2810" actId="21"/>
          <ac:picMkLst>
            <pc:docMk/>
            <pc:sldMk cId="2531218180" sldId="320"/>
            <ac:picMk id="27" creationId="{F68AB234-C9B4-EECB-4B92-01125DDF87D8}"/>
          </ac:picMkLst>
        </pc:picChg>
        <pc:picChg chg="add mod">
          <ac:chgData name="William Roosa" userId="b17c6545b7781650" providerId="LiveId" clId="{50769270-4B88-4807-9122-3E5E556D6C8B}" dt="2024-10-31T18:44:33.209" v="2826" actId="1076"/>
          <ac:picMkLst>
            <pc:docMk/>
            <pc:sldMk cId="2531218180" sldId="320"/>
            <ac:picMk id="28" creationId="{AB8DC2F0-E032-3547-6FAA-8A0C48B2C626}"/>
          </ac:picMkLst>
        </pc:picChg>
        <pc:picChg chg="add mod">
          <ac:chgData name="William Roosa" userId="b17c6545b7781650" providerId="LiveId" clId="{50769270-4B88-4807-9122-3E5E556D6C8B}" dt="2024-10-31T18:49:23.350" v="3088" actId="1076"/>
          <ac:picMkLst>
            <pc:docMk/>
            <pc:sldMk cId="2531218180" sldId="320"/>
            <ac:picMk id="30" creationId="{582F4CD3-70D0-8638-552D-9475AAFFBA43}"/>
          </ac:picMkLst>
        </pc:picChg>
        <pc:picChg chg="add mod">
          <ac:chgData name="William Roosa" userId="b17c6545b7781650" providerId="LiveId" clId="{50769270-4B88-4807-9122-3E5E556D6C8B}" dt="2024-10-31T18:49:36.337" v="3090" actId="1076"/>
          <ac:picMkLst>
            <pc:docMk/>
            <pc:sldMk cId="2531218180" sldId="320"/>
            <ac:picMk id="32" creationId="{F4E7CFFA-6044-071F-A0A8-98CE6DC48F86}"/>
          </ac:picMkLst>
        </pc:picChg>
      </pc:sldChg>
      <pc:sldChg chg="addSp delSp modSp new mod">
        <pc:chgData name="William Roosa" userId="b17c6545b7781650" providerId="LiveId" clId="{50769270-4B88-4807-9122-3E5E556D6C8B}" dt="2024-10-31T19:48:37.701" v="3926" actId="1076"/>
        <pc:sldMkLst>
          <pc:docMk/>
          <pc:sldMk cId="3735714011" sldId="321"/>
        </pc:sldMkLst>
        <pc:spChg chg="add mod">
          <ac:chgData name="William Roosa" userId="b17c6545b7781650" providerId="LiveId" clId="{50769270-4B88-4807-9122-3E5E556D6C8B}" dt="2024-10-31T18:50:22.338" v="3152" actId="1076"/>
          <ac:spMkLst>
            <pc:docMk/>
            <pc:sldMk cId="3735714011" sldId="321"/>
            <ac:spMk id="11" creationId="{892BFCF0-85BE-0B64-42F0-5B3A543FA542}"/>
          </ac:spMkLst>
        </pc:spChg>
        <pc:spChg chg="add mod">
          <ac:chgData name="William Roosa" userId="b17c6545b7781650" providerId="LiveId" clId="{50769270-4B88-4807-9122-3E5E556D6C8B}" dt="2024-10-31T18:50:47.775" v="3196" actId="1076"/>
          <ac:spMkLst>
            <pc:docMk/>
            <pc:sldMk cId="3735714011" sldId="321"/>
            <ac:spMk id="12" creationId="{59FF2FC7-539D-4D68-333D-09EBDEC7F2D7}"/>
          </ac:spMkLst>
        </pc:spChg>
        <pc:spChg chg="add mod">
          <ac:chgData name="William Roosa" userId="b17c6545b7781650" providerId="LiveId" clId="{50769270-4B88-4807-9122-3E5E556D6C8B}" dt="2024-10-31T18:51:42.524" v="3316" actId="1076"/>
          <ac:spMkLst>
            <pc:docMk/>
            <pc:sldMk cId="3735714011" sldId="321"/>
            <ac:spMk id="13" creationId="{087FA714-57F0-ED89-F2C1-A62E9E621886}"/>
          </ac:spMkLst>
        </pc:spChg>
        <pc:spChg chg="add mod">
          <ac:chgData name="William Roosa" userId="b17c6545b7781650" providerId="LiveId" clId="{50769270-4B88-4807-9122-3E5E556D6C8B}" dt="2024-10-31T18:52:04.754" v="3343" actId="1076"/>
          <ac:spMkLst>
            <pc:docMk/>
            <pc:sldMk cId="3735714011" sldId="321"/>
            <ac:spMk id="14" creationId="{2F057A44-2305-1F6C-9F03-BFE69AB8C7F1}"/>
          </ac:spMkLst>
        </pc:spChg>
        <pc:spChg chg="add mod">
          <ac:chgData name="William Roosa" userId="b17c6545b7781650" providerId="LiveId" clId="{50769270-4B88-4807-9122-3E5E556D6C8B}" dt="2024-10-31T19:39:14.110" v="3534" actId="20577"/>
          <ac:spMkLst>
            <pc:docMk/>
            <pc:sldMk cId="3735714011" sldId="321"/>
            <ac:spMk id="15" creationId="{90599FF6-DD25-EA6B-A44F-7BE1A1BCB49B}"/>
          </ac:spMkLst>
        </pc:spChg>
        <pc:spChg chg="add del mod">
          <ac:chgData name="William Roosa" userId="b17c6545b7781650" providerId="LiveId" clId="{50769270-4B88-4807-9122-3E5E556D6C8B}" dt="2024-10-31T19:41:33.093" v="3539"/>
          <ac:spMkLst>
            <pc:docMk/>
            <pc:sldMk cId="3735714011" sldId="321"/>
            <ac:spMk id="22" creationId="{51D3981A-C62A-5852-8F02-0A5CE6D763B7}"/>
          </ac:spMkLst>
        </pc:spChg>
        <pc:spChg chg="add mod">
          <ac:chgData name="William Roosa" userId="b17c6545b7781650" providerId="LiveId" clId="{50769270-4B88-4807-9122-3E5E556D6C8B}" dt="2024-10-31T19:42:32.092" v="3694" actId="20577"/>
          <ac:spMkLst>
            <pc:docMk/>
            <pc:sldMk cId="3735714011" sldId="321"/>
            <ac:spMk id="24" creationId="{D2725A40-7A40-0838-5DE3-D17F583CE52E}"/>
          </ac:spMkLst>
        </pc:spChg>
        <pc:spChg chg="add del mod">
          <ac:chgData name="William Roosa" userId="b17c6545b7781650" providerId="LiveId" clId="{50769270-4B88-4807-9122-3E5E556D6C8B}" dt="2024-10-31T19:44:52.525" v="3698"/>
          <ac:spMkLst>
            <pc:docMk/>
            <pc:sldMk cId="3735714011" sldId="321"/>
            <ac:spMk id="26" creationId="{029A1768-8059-269E-F215-A5C2604224FC}"/>
          </ac:spMkLst>
        </pc:spChg>
        <pc:spChg chg="add mod">
          <ac:chgData name="William Roosa" userId="b17c6545b7781650" providerId="LiveId" clId="{50769270-4B88-4807-9122-3E5E556D6C8B}" dt="2024-10-31T19:46:34.530" v="3809" actId="1076"/>
          <ac:spMkLst>
            <pc:docMk/>
            <pc:sldMk cId="3735714011" sldId="321"/>
            <ac:spMk id="28" creationId="{A5D4DA17-BB39-45F0-8983-3C88D0A03721}"/>
          </ac:spMkLst>
        </pc:spChg>
        <pc:spChg chg="add mod">
          <ac:chgData name="William Roosa" userId="b17c6545b7781650" providerId="LiveId" clId="{50769270-4B88-4807-9122-3E5E556D6C8B}" dt="2024-10-31T19:48:35.967" v="3925" actId="20577"/>
          <ac:spMkLst>
            <pc:docMk/>
            <pc:sldMk cId="3735714011" sldId="321"/>
            <ac:spMk id="33" creationId="{7B5F91F8-B870-0409-1670-1C2D3423CCD4}"/>
          </ac:spMkLst>
        </pc:spChg>
        <pc:picChg chg="add mod">
          <ac:chgData name="William Roosa" userId="b17c6545b7781650" providerId="LiveId" clId="{50769270-4B88-4807-9122-3E5E556D6C8B}" dt="2024-10-31T18:40:20.720" v="2814"/>
          <ac:picMkLst>
            <pc:docMk/>
            <pc:sldMk cId="3735714011" sldId="321"/>
            <ac:picMk id="2" creationId="{1FAF0AA7-26B3-611C-B650-6944BCA13708}"/>
          </ac:picMkLst>
        </pc:picChg>
        <pc:picChg chg="add mod">
          <ac:chgData name="William Roosa" userId="b17c6545b7781650" providerId="LiveId" clId="{50769270-4B88-4807-9122-3E5E556D6C8B}" dt="2024-10-31T18:50:47.775" v="3196" actId="1076"/>
          <ac:picMkLst>
            <pc:docMk/>
            <pc:sldMk cId="3735714011" sldId="321"/>
            <ac:picMk id="4" creationId="{1D1E2016-CD75-3F0B-F899-DE22449DD1F6}"/>
          </ac:picMkLst>
        </pc:picChg>
        <pc:picChg chg="add mod">
          <ac:chgData name="William Roosa" userId="b17c6545b7781650" providerId="LiveId" clId="{50769270-4B88-4807-9122-3E5E556D6C8B}" dt="2024-10-31T18:50:53.854" v="3198" actId="1076"/>
          <ac:picMkLst>
            <pc:docMk/>
            <pc:sldMk cId="3735714011" sldId="321"/>
            <ac:picMk id="6" creationId="{560DC639-553D-061C-DC16-ECA4BED23729}"/>
          </ac:picMkLst>
        </pc:picChg>
        <pc:picChg chg="add mod">
          <ac:chgData name="William Roosa" userId="b17c6545b7781650" providerId="LiveId" clId="{50769270-4B88-4807-9122-3E5E556D6C8B}" dt="2024-10-31T18:51:45.412" v="3317" actId="1076"/>
          <ac:picMkLst>
            <pc:docMk/>
            <pc:sldMk cId="3735714011" sldId="321"/>
            <ac:picMk id="8" creationId="{C9BC93A1-4454-1021-C272-E0D2A7ADA3D4}"/>
          </ac:picMkLst>
        </pc:picChg>
        <pc:picChg chg="add mod">
          <ac:chgData name="William Roosa" userId="b17c6545b7781650" providerId="LiveId" clId="{50769270-4B88-4807-9122-3E5E556D6C8B}" dt="2024-10-31T18:52:02" v="3342" actId="1076"/>
          <ac:picMkLst>
            <pc:docMk/>
            <pc:sldMk cId="3735714011" sldId="321"/>
            <ac:picMk id="10" creationId="{27817409-EDDF-661A-B51E-443D12861C01}"/>
          </ac:picMkLst>
        </pc:picChg>
        <pc:picChg chg="add mod">
          <ac:chgData name="William Roosa" userId="b17c6545b7781650" providerId="LiveId" clId="{50769270-4B88-4807-9122-3E5E556D6C8B}" dt="2024-10-31T19:46:42.928" v="3812" actId="1076"/>
          <ac:picMkLst>
            <pc:docMk/>
            <pc:sldMk cId="3735714011" sldId="321"/>
            <ac:picMk id="17" creationId="{C2F78E29-95AE-EA38-06E2-91FE7D7A624F}"/>
          </ac:picMkLst>
        </pc:picChg>
        <pc:picChg chg="add del mod">
          <ac:chgData name="William Roosa" userId="b17c6545b7781650" providerId="LiveId" clId="{50769270-4B88-4807-9122-3E5E556D6C8B}" dt="2024-10-31T18:49:48.232" v="3093" actId="478"/>
          <ac:picMkLst>
            <pc:docMk/>
            <pc:sldMk cId="3735714011" sldId="321"/>
            <ac:picMk id="19" creationId="{CCD5690D-2DBD-FBB5-ACD8-9C467BD4FA31}"/>
          </ac:picMkLst>
        </pc:picChg>
        <pc:picChg chg="add mod">
          <ac:chgData name="William Roosa" userId="b17c6545b7781650" providerId="LiveId" clId="{50769270-4B88-4807-9122-3E5E556D6C8B}" dt="2024-10-31T19:42:34.648" v="3695" actId="1076"/>
          <ac:picMkLst>
            <pc:docMk/>
            <pc:sldMk cId="3735714011" sldId="321"/>
            <ac:picMk id="20" creationId="{EC67B8A9-249B-FEC8-1ADE-089FA2920A7B}"/>
          </ac:picMkLst>
        </pc:picChg>
        <pc:picChg chg="add del mod">
          <ac:chgData name="William Roosa" userId="b17c6545b7781650" providerId="LiveId" clId="{50769270-4B88-4807-9122-3E5E556D6C8B}" dt="2024-10-31T18:49:47.245" v="3092" actId="478"/>
          <ac:picMkLst>
            <pc:docMk/>
            <pc:sldMk cId="3735714011" sldId="321"/>
            <ac:picMk id="21" creationId="{CE27DCFF-C2FA-986E-0A64-A7794D9FDA07}"/>
          </ac:picMkLst>
        </pc:picChg>
        <pc:picChg chg="add del mod">
          <ac:chgData name="William Roosa" userId="b17c6545b7781650" providerId="LiveId" clId="{50769270-4B88-4807-9122-3E5E556D6C8B}" dt="2024-10-31T18:49:45.413" v="3091" actId="478"/>
          <ac:picMkLst>
            <pc:docMk/>
            <pc:sldMk cId="3735714011" sldId="321"/>
            <ac:picMk id="23" creationId="{799ECFDB-CC4D-D6D8-3EF3-B5F2799FAE7B}"/>
          </ac:picMkLst>
        </pc:picChg>
        <pc:picChg chg="add mod">
          <ac:chgData name="William Roosa" userId="b17c6545b7781650" providerId="LiveId" clId="{50769270-4B88-4807-9122-3E5E556D6C8B}" dt="2024-10-31T18:50:24.884" v="3153" actId="1076"/>
          <ac:picMkLst>
            <pc:docMk/>
            <pc:sldMk cId="3735714011" sldId="321"/>
            <ac:picMk id="25" creationId="{FD9B7BC3-1E8D-DAEE-861F-AB7CDDCE4053}"/>
          </ac:picMkLst>
        </pc:picChg>
        <pc:picChg chg="add mod">
          <ac:chgData name="William Roosa" userId="b17c6545b7781650" providerId="LiveId" clId="{50769270-4B88-4807-9122-3E5E556D6C8B}" dt="2024-10-31T18:50:51.020" v="3197" actId="1076"/>
          <ac:picMkLst>
            <pc:docMk/>
            <pc:sldMk cId="3735714011" sldId="321"/>
            <ac:picMk id="27" creationId="{F68AB234-C9B4-EECB-4B92-01125DDF87D8}"/>
          </ac:picMkLst>
        </pc:picChg>
        <pc:picChg chg="add mod">
          <ac:chgData name="William Roosa" userId="b17c6545b7781650" providerId="LiveId" clId="{50769270-4B88-4807-9122-3E5E556D6C8B}" dt="2024-10-31T19:46:41.329" v="3811" actId="1076"/>
          <ac:picMkLst>
            <pc:docMk/>
            <pc:sldMk cId="3735714011" sldId="321"/>
            <ac:picMk id="30" creationId="{8D21C452-E0F8-E75F-76BD-5ADC1892AC8F}"/>
          </ac:picMkLst>
        </pc:picChg>
        <pc:picChg chg="add mod">
          <ac:chgData name="William Roosa" userId="b17c6545b7781650" providerId="LiveId" clId="{50769270-4B88-4807-9122-3E5E556D6C8B}" dt="2024-10-31T19:48:37.701" v="3926" actId="1076"/>
          <ac:picMkLst>
            <pc:docMk/>
            <pc:sldMk cId="3735714011" sldId="321"/>
            <ac:picMk id="32" creationId="{87EC9D65-3E33-621E-8C51-8ED94DA317DD}"/>
          </ac:picMkLst>
        </pc:picChg>
      </pc:sldChg>
      <pc:sldChg chg="addSp modSp new mod ord">
        <pc:chgData name="William Roosa" userId="b17c6545b7781650" providerId="LiveId" clId="{50769270-4B88-4807-9122-3E5E556D6C8B}" dt="2024-11-02T23:04:48.619" v="4689" actId="403"/>
        <pc:sldMkLst>
          <pc:docMk/>
          <pc:sldMk cId="2561790060" sldId="322"/>
        </pc:sldMkLst>
        <pc:spChg chg="add mod">
          <ac:chgData name="William Roosa" userId="b17c6545b7781650" providerId="LiveId" clId="{50769270-4B88-4807-9122-3E5E556D6C8B}" dt="2024-11-02T22:29:46.694" v="4406" actId="1076"/>
          <ac:spMkLst>
            <pc:docMk/>
            <pc:sldMk cId="2561790060" sldId="322"/>
            <ac:spMk id="2" creationId="{EF2A1105-004E-6A6F-8187-A4AB29CF3E82}"/>
          </ac:spMkLst>
        </pc:spChg>
        <pc:spChg chg="add mod">
          <ac:chgData name="William Roosa" userId="b17c6545b7781650" providerId="LiveId" clId="{50769270-4B88-4807-9122-3E5E556D6C8B}" dt="2024-11-02T22:57:28.493" v="4534" actId="1076"/>
          <ac:spMkLst>
            <pc:docMk/>
            <pc:sldMk cId="2561790060" sldId="322"/>
            <ac:spMk id="3" creationId="{12B72D45-9B48-5BEB-F9FE-731C358865C7}"/>
          </ac:spMkLst>
        </pc:spChg>
        <pc:spChg chg="add mod">
          <ac:chgData name="William Roosa" userId="b17c6545b7781650" providerId="LiveId" clId="{50769270-4B88-4807-9122-3E5E556D6C8B}" dt="2024-11-02T22:57:28.493" v="4534" actId="1076"/>
          <ac:spMkLst>
            <pc:docMk/>
            <pc:sldMk cId="2561790060" sldId="322"/>
            <ac:spMk id="4" creationId="{E38703CD-2B8D-B9BB-4358-7CF6D2C979F4}"/>
          </ac:spMkLst>
        </pc:spChg>
        <pc:spChg chg="add mod">
          <ac:chgData name="William Roosa" userId="b17c6545b7781650" providerId="LiveId" clId="{50769270-4B88-4807-9122-3E5E556D6C8B}" dt="2024-11-02T22:57:28.493" v="4534" actId="1076"/>
          <ac:spMkLst>
            <pc:docMk/>
            <pc:sldMk cId="2561790060" sldId="322"/>
            <ac:spMk id="5" creationId="{02DF6C2D-22A3-93D4-9EAD-162206CF3985}"/>
          </ac:spMkLst>
        </pc:spChg>
        <pc:spChg chg="add mod">
          <ac:chgData name="William Roosa" userId="b17c6545b7781650" providerId="LiveId" clId="{50769270-4B88-4807-9122-3E5E556D6C8B}" dt="2024-11-02T22:57:28.493" v="4534" actId="1076"/>
          <ac:spMkLst>
            <pc:docMk/>
            <pc:sldMk cId="2561790060" sldId="322"/>
            <ac:spMk id="6" creationId="{1B2313FA-2F44-4CA6-3868-A2E1622467EA}"/>
          </ac:spMkLst>
        </pc:spChg>
        <pc:spChg chg="add mod">
          <ac:chgData name="William Roosa" userId="b17c6545b7781650" providerId="LiveId" clId="{50769270-4B88-4807-9122-3E5E556D6C8B}" dt="2024-11-02T22:57:28.493" v="4534" actId="1076"/>
          <ac:spMkLst>
            <pc:docMk/>
            <pc:sldMk cId="2561790060" sldId="322"/>
            <ac:spMk id="7" creationId="{E8897C76-3BF6-DBED-EA0B-7D6879D39864}"/>
          </ac:spMkLst>
        </pc:spChg>
        <pc:spChg chg="add mod">
          <ac:chgData name="William Roosa" userId="b17c6545b7781650" providerId="LiveId" clId="{50769270-4B88-4807-9122-3E5E556D6C8B}" dt="2024-11-02T22:57:28.493" v="4534" actId="1076"/>
          <ac:spMkLst>
            <pc:docMk/>
            <pc:sldMk cId="2561790060" sldId="322"/>
            <ac:spMk id="8" creationId="{A29A11CB-F097-FAD5-C88A-3F83D2989921}"/>
          </ac:spMkLst>
        </pc:spChg>
        <pc:spChg chg="add mod">
          <ac:chgData name="William Roosa" userId="b17c6545b7781650" providerId="LiveId" clId="{50769270-4B88-4807-9122-3E5E556D6C8B}" dt="2024-11-02T22:57:28.493" v="4534" actId="1076"/>
          <ac:spMkLst>
            <pc:docMk/>
            <pc:sldMk cId="2561790060" sldId="322"/>
            <ac:spMk id="9" creationId="{265F3D52-B532-0AE6-6144-218591E1F628}"/>
          </ac:spMkLst>
        </pc:spChg>
        <pc:spChg chg="add mod">
          <ac:chgData name="William Roosa" userId="b17c6545b7781650" providerId="LiveId" clId="{50769270-4B88-4807-9122-3E5E556D6C8B}" dt="2024-11-02T22:58:03.439" v="4554" actId="1076"/>
          <ac:spMkLst>
            <pc:docMk/>
            <pc:sldMk cId="2561790060" sldId="322"/>
            <ac:spMk id="10" creationId="{90A0ABB7-D318-0D35-F720-CB371F746105}"/>
          </ac:spMkLst>
        </pc:spChg>
        <pc:spChg chg="add mod">
          <ac:chgData name="William Roosa" userId="b17c6545b7781650" providerId="LiveId" clId="{50769270-4B88-4807-9122-3E5E556D6C8B}" dt="2024-11-02T23:04:43.790" v="4686" actId="403"/>
          <ac:spMkLst>
            <pc:docMk/>
            <pc:sldMk cId="2561790060" sldId="322"/>
            <ac:spMk id="11" creationId="{F0A8536E-C142-E43A-5806-B2B6AD01B37C}"/>
          </ac:spMkLst>
        </pc:spChg>
        <pc:spChg chg="add mod">
          <ac:chgData name="William Roosa" userId="b17c6545b7781650" providerId="LiveId" clId="{50769270-4B88-4807-9122-3E5E556D6C8B}" dt="2024-11-02T23:00:16.214" v="4619" actId="1076"/>
          <ac:spMkLst>
            <pc:docMk/>
            <pc:sldMk cId="2561790060" sldId="322"/>
            <ac:spMk id="12" creationId="{739794D6-C0F4-6960-2CB8-A9BE68107CD5}"/>
          </ac:spMkLst>
        </pc:spChg>
        <pc:spChg chg="add mod">
          <ac:chgData name="William Roosa" userId="b17c6545b7781650" providerId="LiveId" clId="{50769270-4B88-4807-9122-3E5E556D6C8B}" dt="2024-11-02T23:04:48.619" v="4689" actId="403"/>
          <ac:spMkLst>
            <pc:docMk/>
            <pc:sldMk cId="2561790060" sldId="322"/>
            <ac:spMk id="13" creationId="{71F730E6-F823-7FDD-655D-C3DC152D1157}"/>
          </ac:spMkLst>
        </pc:spChg>
      </pc:sldChg>
      <pc:sldChg chg="addSp delSp modSp new del mod ord">
        <pc:chgData name="William Roosa" userId="b17c6545b7781650" providerId="LiveId" clId="{50769270-4B88-4807-9122-3E5E556D6C8B}" dt="2024-11-02T20:34:17.317" v="4346" actId="47"/>
        <pc:sldMkLst>
          <pc:docMk/>
          <pc:sldMk cId="3478221438" sldId="322"/>
        </pc:sldMkLst>
        <pc:graphicFrameChg chg="add del mod modGraphic">
          <ac:chgData name="William Roosa" userId="b17c6545b7781650" providerId="LiveId" clId="{50769270-4B88-4807-9122-3E5E556D6C8B}" dt="2024-11-02T18:43:09.236" v="4038" actId="478"/>
          <ac:graphicFrameMkLst>
            <pc:docMk/>
            <pc:sldMk cId="3478221438" sldId="322"/>
            <ac:graphicFrameMk id="3" creationId="{86209C65-14F7-55D2-63B0-F7FBC1B6DB6E}"/>
          </ac:graphicFrameMkLst>
        </pc:graphicFrameChg>
        <pc:graphicFrameChg chg="add del mod modGraphic">
          <ac:chgData name="William Roosa" userId="b17c6545b7781650" providerId="LiveId" clId="{50769270-4B88-4807-9122-3E5E556D6C8B}" dt="2024-11-02T18:43:26.448" v="4042" actId="478"/>
          <ac:graphicFrameMkLst>
            <pc:docMk/>
            <pc:sldMk cId="3478221438" sldId="322"/>
            <ac:graphicFrameMk id="5" creationId="{E806451C-A4DA-56B2-4CD9-AE774ECB77B3}"/>
          </ac:graphicFrameMkLst>
        </pc:graphicFrameChg>
        <pc:graphicFrameChg chg="add del mod modGraphic">
          <ac:chgData name="William Roosa" userId="b17c6545b7781650" providerId="LiveId" clId="{50769270-4B88-4807-9122-3E5E556D6C8B}" dt="2024-11-02T18:43:56.126" v="4046" actId="478"/>
          <ac:graphicFrameMkLst>
            <pc:docMk/>
            <pc:sldMk cId="3478221438" sldId="322"/>
            <ac:graphicFrameMk id="7" creationId="{81473DFE-4FDD-C4E3-539D-E8F93E187569}"/>
          </ac:graphicFrameMkLst>
        </pc:graphicFrameChg>
        <pc:graphicFrameChg chg="add del mod modGraphic">
          <ac:chgData name="William Roosa" userId="b17c6545b7781650" providerId="LiveId" clId="{50769270-4B88-4807-9122-3E5E556D6C8B}" dt="2024-11-02T18:44:16.079" v="4050" actId="478"/>
          <ac:graphicFrameMkLst>
            <pc:docMk/>
            <pc:sldMk cId="3478221438" sldId="322"/>
            <ac:graphicFrameMk id="9" creationId="{4E82654C-52E1-8F22-FEA3-F6CF9420C247}"/>
          </ac:graphicFrameMkLst>
        </pc:graphicFrameChg>
        <pc:graphicFrameChg chg="add del mod modGraphic">
          <ac:chgData name="William Roosa" userId="b17c6545b7781650" providerId="LiveId" clId="{50769270-4B88-4807-9122-3E5E556D6C8B}" dt="2024-11-02T18:44:54.491" v="4054" actId="478"/>
          <ac:graphicFrameMkLst>
            <pc:docMk/>
            <pc:sldMk cId="3478221438" sldId="322"/>
            <ac:graphicFrameMk id="11" creationId="{5F3D961E-A5CE-3571-EB6D-CCE466891FE5}"/>
          </ac:graphicFrameMkLst>
        </pc:graphicFrameChg>
        <pc:graphicFrameChg chg="add del mod modGraphic">
          <ac:chgData name="William Roosa" userId="b17c6545b7781650" providerId="LiveId" clId="{50769270-4B88-4807-9122-3E5E556D6C8B}" dt="2024-11-02T18:45:20.479" v="4061" actId="478"/>
          <ac:graphicFrameMkLst>
            <pc:docMk/>
            <pc:sldMk cId="3478221438" sldId="322"/>
            <ac:graphicFrameMk id="13" creationId="{C1AF01B4-4BD8-1B20-E1D8-46EA081E8AFD}"/>
          </ac:graphicFrameMkLst>
        </pc:graphicFrameChg>
        <pc:graphicFrameChg chg="add del mod modGraphic">
          <ac:chgData name="William Roosa" userId="b17c6545b7781650" providerId="LiveId" clId="{50769270-4B88-4807-9122-3E5E556D6C8B}" dt="2024-11-02T18:47:54.113" v="4068" actId="478"/>
          <ac:graphicFrameMkLst>
            <pc:docMk/>
            <pc:sldMk cId="3478221438" sldId="322"/>
            <ac:graphicFrameMk id="15" creationId="{6F3C39D3-DFB4-2115-3556-9D966D09D6B5}"/>
          </ac:graphicFrameMkLst>
        </pc:graphicFrameChg>
        <pc:graphicFrameChg chg="add del mod modGraphic">
          <ac:chgData name="William Roosa" userId="b17c6545b7781650" providerId="LiveId" clId="{50769270-4B88-4807-9122-3E5E556D6C8B}" dt="2024-11-02T18:48:37.011" v="4072" actId="478"/>
          <ac:graphicFrameMkLst>
            <pc:docMk/>
            <pc:sldMk cId="3478221438" sldId="322"/>
            <ac:graphicFrameMk id="17" creationId="{61DF7677-8593-801D-E6CA-B969BCF0E2DC}"/>
          </ac:graphicFrameMkLst>
        </pc:graphicFrameChg>
        <pc:graphicFrameChg chg="add del mod modGraphic">
          <ac:chgData name="William Roosa" userId="b17c6545b7781650" providerId="LiveId" clId="{50769270-4B88-4807-9122-3E5E556D6C8B}" dt="2024-11-02T18:49:07.411" v="4078" actId="478"/>
          <ac:graphicFrameMkLst>
            <pc:docMk/>
            <pc:sldMk cId="3478221438" sldId="322"/>
            <ac:graphicFrameMk id="19" creationId="{5C3CBC4A-FD4B-5964-D238-35CFDD4C65C3}"/>
          </ac:graphicFrameMkLst>
        </pc:graphicFrameChg>
        <pc:graphicFrameChg chg="add del mod modGraphic">
          <ac:chgData name="William Roosa" userId="b17c6545b7781650" providerId="LiveId" clId="{50769270-4B88-4807-9122-3E5E556D6C8B}" dt="2024-11-02T19:13:59.099" v="4082" actId="478"/>
          <ac:graphicFrameMkLst>
            <pc:docMk/>
            <pc:sldMk cId="3478221438" sldId="322"/>
            <ac:graphicFrameMk id="21" creationId="{9FD326B0-EAE7-C0B1-6EEF-BB846CA50A31}"/>
          </ac:graphicFrameMkLst>
        </pc:graphicFrameChg>
        <pc:graphicFrameChg chg="add del mod modGraphic">
          <ac:chgData name="William Roosa" userId="b17c6545b7781650" providerId="LiveId" clId="{50769270-4B88-4807-9122-3E5E556D6C8B}" dt="2024-11-02T19:14:14.311" v="4086" actId="478"/>
          <ac:graphicFrameMkLst>
            <pc:docMk/>
            <pc:sldMk cId="3478221438" sldId="322"/>
            <ac:graphicFrameMk id="23" creationId="{5F69E003-7A93-97F9-CAB3-8AED71B36A38}"/>
          </ac:graphicFrameMkLst>
        </pc:graphicFrameChg>
        <pc:graphicFrameChg chg="add del mod modGraphic">
          <ac:chgData name="William Roosa" userId="b17c6545b7781650" providerId="LiveId" clId="{50769270-4B88-4807-9122-3E5E556D6C8B}" dt="2024-11-02T19:37:42.604" v="4091" actId="478"/>
          <ac:graphicFrameMkLst>
            <pc:docMk/>
            <pc:sldMk cId="3478221438" sldId="322"/>
            <ac:graphicFrameMk id="25" creationId="{2C8845DA-04C2-B0C6-CD39-CD9EE89FE78D}"/>
          </ac:graphicFrameMkLst>
        </pc:graphicFrameChg>
        <pc:graphicFrameChg chg="add del mod modGraphic">
          <ac:chgData name="William Roosa" userId="b17c6545b7781650" providerId="LiveId" clId="{50769270-4B88-4807-9122-3E5E556D6C8B}" dt="2024-11-02T19:38:12.839" v="4098" actId="478"/>
          <ac:graphicFrameMkLst>
            <pc:docMk/>
            <pc:sldMk cId="3478221438" sldId="322"/>
            <ac:graphicFrameMk id="27" creationId="{849D8D2F-1D8C-1E74-A7AD-602B686D775F}"/>
          </ac:graphicFrameMkLst>
        </pc:graphicFrameChg>
        <pc:graphicFrameChg chg="add del mod modGraphic">
          <ac:chgData name="William Roosa" userId="b17c6545b7781650" providerId="LiveId" clId="{50769270-4B88-4807-9122-3E5E556D6C8B}" dt="2024-11-02T19:38:32.052" v="4102" actId="478"/>
          <ac:graphicFrameMkLst>
            <pc:docMk/>
            <pc:sldMk cId="3478221438" sldId="322"/>
            <ac:graphicFrameMk id="29" creationId="{1FCB2F77-BB9B-7591-9F08-C55E3D6F1637}"/>
          </ac:graphicFrameMkLst>
        </pc:graphicFrameChg>
        <pc:graphicFrameChg chg="add del mod modGraphic">
          <ac:chgData name="William Roosa" userId="b17c6545b7781650" providerId="LiveId" clId="{50769270-4B88-4807-9122-3E5E556D6C8B}" dt="2024-11-02T19:38:53.882" v="4107" actId="478"/>
          <ac:graphicFrameMkLst>
            <pc:docMk/>
            <pc:sldMk cId="3478221438" sldId="322"/>
            <ac:graphicFrameMk id="31" creationId="{89F3AE6C-B39B-125A-93B8-A8FED69580AD}"/>
          </ac:graphicFrameMkLst>
        </pc:graphicFrameChg>
        <pc:graphicFrameChg chg="add del mod modGraphic">
          <ac:chgData name="William Roosa" userId="b17c6545b7781650" providerId="LiveId" clId="{50769270-4B88-4807-9122-3E5E556D6C8B}" dt="2024-11-02T19:39:12.568" v="4111" actId="478"/>
          <ac:graphicFrameMkLst>
            <pc:docMk/>
            <pc:sldMk cId="3478221438" sldId="322"/>
            <ac:graphicFrameMk id="33" creationId="{C8ACBBF5-8175-A494-D0A5-3E1338721E2F}"/>
          </ac:graphicFrameMkLst>
        </pc:graphicFrameChg>
        <pc:graphicFrameChg chg="add del mod modGraphic">
          <ac:chgData name="William Roosa" userId="b17c6545b7781650" providerId="LiveId" clId="{50769270-4B88-4807-9122-3E5E556D6C8B}" dt="2024-11-02T19:39:40.646" v="4117" actId="478"/>
          <ac:graphicFrameMkLst>
            <pc:docMk/>
            <pc:sldMk cId="3478221438" sldId="322"/>
            <ac:graphicFrameMk id="35" creationId="{7746E21F-22DB-84D9-0147-178951318D03}"/>
          </ac:graphicFrameMkLst>
        </pc:graphicFrameChg>
        <pc:graphicFrameChg chg="add del mod modGraphic">
          <ac:chgData name="William Roosa" userId="b17c6545b7781650" providerId="LiveId" clId="{50769270-4B88-4807-9122-3E5E556D6C8B}" dt="2024-11-02T19:40:03.181" v="4123" actId="478"/>
          <ac:graphicFrameMkLst>
            <pc:docMk/>
            <pc:sldMk cId="3478221438" sldId="322"/>
            <ac:graphicFrameMk id="37" creationId="{E5B748A7-49CD-D24E-E264-A44FFEB98793}"/>
          </ac:graphicFrameMkLst>
        </pc:graphicFrameChg>
        <pc:graphicFrameChg chg="add del mod modGraphic">
          <ac:chgData name="William Roosa" userId="b17c6545b7781650" providerId="LiveId" clId="{50769270-4B88-4807-9122-3E5E556D6C8B}" dt="2024-11-02T19:40:20.034" v="4129" actId="21"/>
          <ac:graphicFrameMkLst>
            <pc:docMk/>
            <pc:sldMk cId="3478221438" sldId="322"/>
            <ac:graphicFrameMk id="39" creationId="{AE9958F4-1921-3BC1-C9BD-DAC20533941A}"/>
          </ac:graphicFrameMkLst>
        </pc:graphicFrameChg>
        <pc:graphicFrameChg chg="add del mod modGraphic">
          <ac:chgData name="William Roosa" userId="b17c6545b7781650" providerId="LiveId" clId="{50769270-4B88-4807-9122-3E5E556D6C8B}" dt="2024-11-02T19:40:49.769" v="4135" actId="21"/>
          <ac:graphicFrameMkLst>
            <pc:docMk/>
            <pc:sldMk cId="3478221438" sldId="322"/>
            <ac:graphicFrameMk id="41" creationId="{0157CFD3-273C-2721-A2F5-BEB8D4AFB293}"/>
          </ac:graphicFrameMkLst>
        </pc:graphicFrameChg>
        <pc:graphicFrameChg chg="add del mod modGraphic">
          <ac:chgData name="William Roosa" userId="b17c6545b7781650" providerId="LiveId" clId="{50769270-4B88-4807-9122-3E5E556D6C8B}" dt="2024-11-02T19:41:49.818" v="4139" actId="21"/>
          <ac:graphicFrameMkLst>
            <pc:docMk/>
            <pc:sldMk cId="3478221438" sldId="322"/>
            <ac:graphicFrameMk id="43" creationId="{C585B2E4-390A-A29C-16FE-EA6343072A1C}"/>
          </ac:graphicFrameMkLst>
        </pc:graphicFrameChg>
        <pc:graphicFrameChg chg="add del mod modGraphic">
          <ac:chgData name="William Roosa" userId="b17c6545b7781650" providerId="LiveId" clId="{50769270-4B88-4807-9122-3E5E556D6C8B}" dt="2024-11-02T19:42:12.058" v="4145" actId="21"/>
          <ac:graphicFrameMkLst>
            <pc:docMk/>
            <pc:sldMk cId="3478221438" sldId="322"/>
            <ac:graphicFrameMk id="45" creationId="{153FBFF8-D543-92D5-AB52-595272AF6A14}"/>
          </ac:graphicFrameMkLst>
        </pc:graphicFrameChg>
        <pc:graphicFrameChg chg="add del mod modGraphic">
          <ac:chgData name="William Roosa" userId="b17c6545b7781650" providerId="LiveId" clId="{50769270-4B88-4807-9122-3E5E556D6C8B}" dt="2024-11-02T19:42:23.930" v="4149" actId="21"/>
          <ac:graphicFrameMkLst>
            <pc:docMk/>
            <pc:sldMk cId="3478221438" sldId="322"/>
            <ac:graphicFrameMk id="47" creationId="{DF74A8A8-AF4E-313F-F6AD-6D75DE09E370}"/>
          </ac:graphicFrameMkLst>
        </pc:graphicFrameChg>
        <pc:graphicFrameChg chg="add del mod modGraphic">
          <ac:chgData name="William Roosa" userId="b17c6545b7781650" providerId="LiveId" clId="{50769270-4B88-4807-9122-3E5E556D6C8B}" dt="2024-11-02T19:42:43.454" v="4153" actId="21"/>
          <ac:graphicFrameMkLst>
            <pc:docMk/>
            <pc:sldMk cId="3478221438" sldId="322"/>
            <ac:graphicFrameMk id="49" creationId="{EE570A14-50E8-BA6A-ED6C-F357EA33A7F5}"/>
          </ac:graphicFrameMkLst>
        </pc:graphicFrameChg>
        <pc:graphicFrameChg chg="add del mod modGraphic">
          <ac:chgData name="William Roosa" userId="b17c6545b7781650" providerId="LiveId" clId="{50769270-4B88-4807-9122-3E5E556D6C8B}" dt="2024-11-02T19:43:03.381" v="4159" actId="21"/>
          <ac:graphicFrameMkLst>
            <pc:docMk/>
            <pc:sldMk cId="3478221438" sldId="322"/>
            <ac:graphicFrameMk id="51" creationId="{2AB8303E-3BFB-BF70-4C97-B04D52C9BFB6}"/>
          </ac:graphicFrameMkLst>
        </pc:graphicFrameChg>
        <pc:graphicFrameChg chg="add del mod modGraphic">
          <ac:chgData name="William Roosa" userId="b17c6545b7781650" providerId="LiveId" clId="{50769270-4B88-4807-9122-3E5E556D6C8B}" dt="2024-11-02T19:43:21.688" v="4163" actId="21"/>
          <ac:graphicFrameMkLst>
            <pc:docMk/>
            <pc:sldMk cId="3478221438" sldId="322"/>
            <ac:graphicFrameMk id="53" creationId="{B96D5F29-EEF4-8678-53C0-B245D5048B60}"/>
          </ac:graphicFrameMkLst>
        </pc:graphicFrameChg>
        <pc:graphicFrameChg chg="add del mod modGraphic">
          <ac:chgData name="William Roosa" userId="b17c6545b7781650" providerId="LiveId" clId="{50769270-4B88-4807-9122-3E5E556D6C8B}" dt="2024-11-02T19:43:59.153" v="4167" actId="21"/>
          <ac:graphicFrameMkLst>
            <pc:docMk/>
            <pc:sldMk cId="3478221438" sldId="322"/>
            <ac:graphicFrameMk id="55" creationId="{74E91D4F-EB29-ABA6-3513-ACC32D656411}"/>
          </ac:graphicFrameMkLst>
        </pc:graphicFrameChg>
        <pc:graphicFrameChg chg="add del mod modGraphic">
          <ac:chgData name="William Roosa" userId="b17c6545b7781650" providerId="LiveId" clId="{50769270-4B88-4807-9122-3E5E556D6C8B}" dt="2024-11-02T19:44:20.485" v="4173" actId="21"/>
          <ac:graphicFrameMkLst>
            <pc:docMk/>
            <pc:sldMk cId="3478221438" sldId="322"/>
            <ac:graphicFrameMk id="57" creationId="{7857D7E4-A1F7-AECB-16D4-169733E511B6}"/>
          </ac:graphicFrameMkLst>
        </pc:graphicFrameChg>
        <pc:graphicFrameChg chg="add del mod modGraphic">
          <ac:chgData name="William Roosa" userId="b17c6545b7781650" providerId="LiveId" clId="{50769270-4B88-4807-9122-3E5E556D6C8B}" dt="2024-11-02T19:44:36.161" v="4177" actId="21"/>
          <ac:graphicFrameMkLst>
            <pc:docMk/>
            <pc:sldMk cId="3478221438" sldId="322"/>
            <ac:graphicFrameMk id="59" creationId="{591F206C-214D-0C72-7ED1-C2EA82D02F7F}"/>
          </ac:graphicFrameMkLst>
        </pc:graphicFrameChg>
        <pc:graphicFrameChg chg="add del mod modGraphic">
          <ac:chgData name="William Roosa" userId="b17c6545b7781650" providerId="LiveId" clId="{50769270-4B88-4807-9122-3E5E556D6C8B}" dt="2024-11-02T19:44:52.414" v="4181" actId="21"/>
          <ac:graphicFrameMkLst>
            <pc:docMk/>
            <pc:sldMk cId="3478221438" sldId="322"/>
            <ac:graphicFrameMk id="61" creationId="{521DCFDE-8F81-2FCA-1897-190E20C6E492}"/>
          </ac:graphicFrameMkLst>
        </pc:graphicFrameChg>
        <pc:graphicFrameChg chg="add del mod modGraphic">
          <ac:chgData name="William Roosa" userId="b17c6545b7781650" providerId="LiveId" clId="{50769270-4B88-4807-9122-3E5E556D6C8B}" dt="2024-11-02T20:19:16.770" v="4187" actId="21"/>
          <ac:graphicFrameMkLst>
            <pc:docMk/>
            <pc:sldMk cId="3478221438" sldId="322"/>
            <ac:graphicFrameMk id="63" creationId="{B634BEB5-4F7C-BD71-1043-B4F2D4018F68}"/>
          </ac:graphicFrameMkLst>
        </pc:graphicFrameChg>
        <pc:graphicFrameChg chg="add del mod modGraphic">
          <ac:chgData name="William Roosa" userId="b17c6545b7781650" providerId="LiveId" clId="{50769270-4B88-4807-9122-3E5E556D6C8B}" dt="2024-11-02T20:19:37.399" v="4193" actId="21"/>
          <ac:graphicFrameMkLst>
            <pc:docMk/>
            <pc:sldMk cId="3478221438" sldId="322"/>
            <ac:graphicFrameMk id="65" creationId="{8E8C9638-52D2-A3C6-B10B-AB3BC3AAF7D9}"/>
          </ac:graphicFrameMkLst>
        </pc:graphicFrameChg>
        <pc:graphicFrameChg chg="add del mod modGraphic">
          <ac:chgData name="William Roosa" userId="b17c6545b7781650" providerId="LiveId" clId="{50769270-4B88-4807-9122-3E5E556D6C8B}" dt="2024-11-02T20:19:54.827" v="4197" actId="21"/>
          <ac:graphicFrameMkLst>
            <pc:docMk/>
            <pc:sldMk cId="3478221438" sldId="322"/>
            <ac:graphicFrameMk id="67" creationId="{17B3C784-D1AF-4CAC-90B7-EE578C5C0284}"/>
          </ac:graphicFrameMkLst>
        </pc:graphicFrameChg>
        <pc:graphicFrameChg chg="add del mod modGraphic">
          <ac:chgData name="William Roosa" userId="b17c6545b7781650" providerId="LiveId" clId="{50769270-4B88-4807-9122-3E5E556D6C8B}" dt="2024-11-02T20:20:12.663" v="4203" actId="21"/>
          <ac:graphicFrameMkLst>
            <pc:docMk/>
            <pc:sldMk cId="3478221438" sldId="322"/>
            <ac:graphicFrameMk id="69" creationId="{D88F8160-59CC-9FAF-80E8-15DD86A20CF3}"/>
          </ac:graphicFrameMkLst>
        </pc:graphicFrameChg>
        <pc:graphicFrameChg chg="add del mod modGraphic">
          <ac:chgData name="William Roosa" userId="b17c6545b7781650" providerId="LiveId" clId="{50769270-4B88-4807-9122-3E5E556D6C8B}" dt="2024-11-02T20:20:28.143" v="4207" actId="21"/>
          <ac:graphicFrameMkLst>
            <pc:docMk/>
            <pc:sldMk cId="3478221438" sldId="322"/>
            <ac:graphicFrameMk id="71" creationId="{40ABBD40-787B-3CBE-41E3-B6C6D6A6DB8F}"/>
          </ac:graphicFrameMkLst>
        </pc:graphicFrameChg>
        <pc:graphicFrameChg chg="add del mod modGraphic">
          <ac:chgData name="William Roosa" userId="b17c6545b7781650" providerId="LiveId" clId="{50769270-4B88-4807-9122-3E5E556D6C8B}" dt="2024-11-02T20:20:46.153" v="4213" actId="21"/>
          <ac:graphicFrameMkLst>
            <pc:docMk/>
            <pc:sldMk cId="3478221438" sldId="322"/>
            <ac:graphicFrameMk id="73" creationId="{1A40D807-9E96-7D78-5CD4-22A7BACF1EF2}"/>
          </ac:graphicFrameMkLst>
        </pc:graphicFrameChg>
        <pc:graphicFrameChg chg="add del mod modGraphic">
          <ac:chgData name="William Roosa" userId="b17c6545b7781650" providerId="LiveId" clId="{50769270-4B88-4807-9122-3E5E556D6C8B}" dt="2024-11-02T20:21:32.502" v="4219" actId="21"/>
          <ac:graphicFrameMkLst>
            <pc:docMk/>
            <pc:sldMk cId="3478221438" sldId="322"/>
            <ac:graphicFrameMk id="75" creationId="{7635DBB5-063F-5561-EA92-8686A9592738}"/>
          </ac:graphicFrameMkLst>
        </pc:graphicFrameChg>
        <pc:graphicFrameChg chg="add del mod modGraphic">
          <ac:chgData name="William Roosa" userId="b17c6545b7781650" providerId="LiveId" clId="{50769270-4B88-4807-9122-3E5E556D6C8B}" dt="2024-11-02T20:21:46.114" v="4223" actId="21"/>
          <ac:graphicFrameMkLst>
            <pc:docMk/>
            <pc:sldMk cId="3478221438" sldId="322"/>
            <ac:graphicFrameMk id="77" creationId="{91BED7B1-992D-4FB6-0F06-972CBD4FA835}"/>
          </ac:graphicFrameMkLst>
        </pc:graphicFrameChg>
        <pc:graphicFrameChg chg="add del mod modGraphic">
          <ac:chgData name="William Roosa" userId="b17c6545b7781650" providerId="LiveId" clId="{50769270-4B88-4807-9122-3E5E556D6C8B}" dt="2024-11-02T20:22:02.720" v="4229" actId="21"/>
          <ac:graphicFrameMkLst>
            <pc:docMk/>
            <pc:sldMk cId="3478221438" sldId="322"/>
            <ac:graphicFrameMk id="79" creationId="{C58CD711-F5BE-CA56-028D-5E3B3665769D}"/>
          </ac:graphicFrameMkLst>
        </pc:graphicFrameChg>
        <pc:graphicFrameChg chg="add del mod modGraphic">
          <ac:chgData name="William Roosa" userId="b17c6545b7781650" providerId="LiveId" clId="{50769270-4B88-4807-9122-3E5E556D6C8B}" dt="2024-11-02T20:22:18.107" v="4233" actId="21"/>
          <ac:graphicFrameMkLst>
            <pc:docMk/>
            <pc:sldMk cId="3478221438" sldId="322"/>
            <ac:graphicFrameMk id="81" creationId="{D00B01D1-055B-6E47-9460-F1C296E2AFFB}"/>
          </ac:graphicFrameMkLst>
        </pc:graphicFrameChg>
        <pc:graphicFrameChg chg="add del mod modGraphic">
          <ac:chgData name="William Roosa" userId="b17c6545b7781650" providerId="LiveId" clId="{50769270-4B88-4807-9122-3E5E556D6C8B}" dt="2024-11-02T20:22:34.215" v="4237" actId="21"/>
          <ac:graphicFrameMkLst>
            <pc:docMk/>
            <pc:sldMk cId="3478221438" sldId="322"/>
            <ac:graphicFrameMk id="83" creationId="{861BDE80-1928-E150-C6BE-DEF9B95EC374}"/>
          </ac:graphicFrameMkLst>
        </pc:graphicFrameChg>
        <pc:graphicFrameChg chg="add del mod modGraphic">
          <ac:chgData name="William Roosa" userId="b17c6545b7781650" providerId="LiveId" clId="{50769270-4B88-4807-9122-3E5E556D6C8B}" dt="2024-11-02T20:22:50.386" v="4241" actId="21"/>
          <ac:graphicFrameMkLst>
            <pc:docMk/>
            <pc:sldMk cId="3478221438" sldId="322"/>
            <ac:graphicFrameMk id="85" creationId="{D42B021D-81A7-22B8-AB18-FAF8B1C84C81}"/>
          </ac:graphicFrameMkLst>
        </pc:graphicFrameChg>
        <pc:graphicFrameChg chg="add del mod modGraphic">
          <ac:chgData name="William Roosa" userId="b17c6545b7781650" providerId="LiveId" clId="{50769270-4B88-4807-9122-3E5E556D6C8B}" dt="2024-11-02T20:23:13.713" v="4249" actId="21"/>
          <ac:graphicFrameMkLst>
            <pc:docMk/>
            <pc:sldMk cId="3478221438" sldId="322"/>
            <ac:graphicFrameMk id="87" creationId="{C64CB744-7461-EC41-2275-C49716CAB0FD}"/>
          </ac:graphicFrameMkLst>
        </pc:graphicFrameChg>
        <pc:graphicFrameChg chg="add del mod modGraphic">
          <ac:chgData name="William Roosa" userId="b17c6545b7781650" providerId="LiveId" clId="{50769270-4B88-4807-9122-3E5E556D6C8B}" dt="2024-11-02T20:23:28.913" v="4253" actId="21"/>
          <ac:graphicFrameMkLst>
            <pc:docMk/>
            <pc:sldMk cId="3478221438" sldId="322"/>
            <ac:graphicFrameMk id="89" creationId="{D9A64E77-E3AE-61AA-E3A9-BBBF0C8BB52C}"/>
          </ac:graphicFrameMkLst>
        </pc:graphicFrameChg>
        <pc:graphicFrameChg chg="add del mod modGraphic">
          <ac:chgData name="William Roosa" userId="b17c6545b7781650" providerId="LiveId" clId="{50769270-4B88-4807-9122-3E5E556D6C8B}" dt="2024-11-02T20:23:44.352" v="4257" actId="21"/>
          <ac:graphicFrameMkLst>
            <pc:docMk/>
            <pc:sldMk cId="3478221438" sldId="322"/>
            <ac:graphicFrameMk id="91" creationId="{50C9242E-111B-DA43-7FD3-5E5A65206EAC}"/>
          </ac:graphicFrameMkLst>
        </pc:graphicFrameChg>
        <pc:graphicFrameChg chg="add del mod modGraphic">
          <ac:chgData name="William Roosa" userId="b17c6545b7781650" providerId="LiveId" clId="{50769270-4B88-4807-9122-3E5E556D6C8B}" dt="2024-11-02T20:24:00.558" v="4263" actId="21"/>
          <ac:graphicFrameMkLst>
            <pc:docMk/>
            <pc:sldMk cId="3478221438" sldId="322"/>
            <ac:graphicFrameMk id="93" creationId="{CEEE6E67-D587-21DA-0477-927CABC5C8CA}"/>
          </ac:graphicFrameMkLst>
        </pc:graphicFrameChg>
        <pc:graphicFrameChg chg="add del mod modGraphic">
          <ac:chgData name="William Roosa" userId="b17c6545b7781650" providerId="LiveId" clId="{50769270-4B88-4807-9122-3E5E556D6C8B}" dt="2024-11-02T20:24:16.463" v="4269" actId="21"/>
          <ac:graphicFrameMkLst>
            <pc:docMk/>
            <pc:sldMk cId="3478221438" sldId="322"/>
            <ac:graphicFrameMk id="95" creationId="{C4F9B260-85A7-7E65-AC32-DF107693F3FD}"/>
          </ac:graphicFrameMkLst>
        </pc:graphicFrameChg>
        <pc:graphicFrameChg chg="add del mod modGraphic">
          <ac:chgData name="William Roosa" userId="b17c6545b7781650" providerId="LiveId" clId="{50769270-4B88-4807-9122-3E5E556D6C8B}" dt="2024-11-02T20:24:32.479" v="4275" actId="21"/>
          <ac:graphicFrameMkLst>
            <pc:docMk/>
            <pc:sldMk cId="3478221438" sldId="322"/>
            <ac:graphicFrameMk id="97" creationId="{834606E8-A9EF-E1BD-114F-0C18C0B29A80}"/>
          </ac:graphicFrameMkLst>
        </pc:graphicFrameChg>
        <pc:graphicFrameChg chg="add del mod modGraphic">
          <ac:chgData name="William Roosa" userId="b17c6545b7781650" providerId="LiveId" clId="{50769270-4B88-4807-9122-3E5E556D6C8B}" dt="2024-11-02T20:24:44.585" v="4279" actId="21"/>
          <ac:graphicFrameMkLst>
            <pc:docMk/>
            <pc:sldMk cId="3478221438" sldId="322"/>
            <ac:graphicFrameMk id="99" creationId="{5247D26A-D9F0-2164-1351-5DBA315E5DD0}"/>
          </ac:graphicFrameMkLst>
        </pc:graphicFrameChg>
        <pc:graphicFrameChg chg="add del mod modGraphic">
          <ac:chgData name="William Roosa" userId="b17c6545b7781650" providerId="LiveId" clId="{50769270-4B88-4807-9122-3E5E556D6C8B}" dt="2024-11-02T20:25:11.871" v="4283" actId="21"/>
          <ac:graphicFrameMkLst>
            <pc:docMk/>
            <pc:sldMk cId="3478221438" sldId="322"/>
            <ac:graphicFrameMk id="101" creationId="{D2AE4045-48F6-E6D1-C06D-CD3201D392EA}"/>
          </ac:graphicFrameMkLst>
        </pc:graphicFrameChg>
        <pc:graphicFrameChg chg="add del mod modGraphic">
          <ac:chgData name="William Roosa" userId="b17c6545b7781650" providerId="LiveId" clId="{50769270-4B88-4807-9122-3E5E556D6C8B}" dt="2024-11-02T20:25:25.519" v="4288" actId="21"/>
          <ac:graphicFrameMkLst>
            <pc:docMk/>
            <pc:sldMk cId="3478221438" sldId="322"/>
            <ac:graphicFrameMk id="103" creationId="{B8EE54E8-CD5C-68DC-5CE7-D1B767EC34CA}"/>
          </ac:graphicFrameMkLst>
        </pc:graphicFrameChg>
        <pc:graphicFrameChg chg="add del mod modGraphic">
          <ac:chgData name="William Roosa" userId="b17c6545b7781650" providerId="LiveId" clId="{50769270-4B88-4807-9122-3E5E556D6C8B}" dt="2024-11-02T20:25:46.186" v="4294" actId="21"/>
          <ac:graphicFrameMkLst>
            <pc:docMk/>
            <pc:sldMk cId="3478221438" sldId="322"/>
            <ac:graphicFrameMk id="105" creationId="{9A5FD011-51F0-21B0-ADD1-3BD46C3D99D0}"/>
          </ac:graphicFrameMkLst>
        </pc:graphicFrameChg>
        <pc:graphicFrameChg chg="add del mod modGraphic">
          <ac:chgData name="William Roosa" userId="b17c6545b7781650" providerId="LiveId" clId="{50769270-4B88-4807-9122-3E5E556D6C8B}" dt="2024-11-02T20:26:02.718" v="4298" actId="21"/>
          <ac:graphicFrameMkLst>
            <pc:docMk/>
            <pc:sldMk cId="3478221438" sldId="322"/>
            <ac:graphicFrameMk id="107" creationId="{27C04CA9-E64C-84FB-3B25-64CD13895B04}"/>
          </ac:graphicFrameMkLst>
        </pc:graphicFrameChg>
        <pc:graphicFrameChg chg="add del mod modGraphic">
          <ac:chgData name="William Roosa" userId="b17c6545b7781650" providerId="LiveId" clId="{50769270-4B88-4807-9122-3E5E556D6C8B}" dt="2024-11-02T20:26:19.577" v="4304" actId="21"/>
          <ac:graphicFrameMkLst>
            <pc:docMk/>
            <pc:sldMk cId="3478221438" sldId="322"/>
            <ac:graphicFrameMk id="109" creationId="{A4F984BC-2C0D-6EF8-9BB7-F0BC7749A626}"/>
          </ac:graphicFrameMkLst>
        </pc:graphicFrameChg>
        <pc:graphicFrameChg chg="add del mod modGraphic">
          <ac:chgData name="William Roosa" userId="b17c6545b7781650" providerId="LiveId" clId="{50769270-4B88-4807-9122-3E5E556D6C8B}" dt="2024-11-02T20:26:38.093" v="4308" actId="21"/>
          <ac:graphicFrameMkLst>
            <pc:docMk/>
            <pc:sldMk cId="3478221438" sldId="322"/>
            <ac:graphicFrameMk id="111" creationId="{2BEC7FF7-797F-31D3-2ED6-4EF0EAB92E16}"/>
          </ac:graphicFrameMkLst>
        </pc:graphicFrameChg>
        <pc:graphicFrameChg chg="add del mod modGraphic">
          <ac:chgData name="William Roosa" userId="b17c6545b7781650" providerId="LiveId" clId="{50769270-4B88-4807-9122-3E5E556D6C8B}" dt="2024-11-02T20:31:53.702" v="4315" actId="21"/>
          <ac:graphicFrameMkLst>
            <pc:docMk/>
            <pc:sldMk cId="3478221438" sldId="322"/>
            <ac:graphicFrameMk id="113" creationId="{93D2C7B6-DEFC-ED0C-8846-151DFB721E9B}"/>
          </ac:graphicFrameMkLst>
        </pc:graphicFrameChg>
        <pc:graphicFrameChg chg="add del mod modGraphic">
          <ac:chgData name="William Roosa" userId="b17c6545b7781650" providerId="LiveId" clId="{50769270-4B88-4807-9122-3E5E556D6C8B}" dt="2024-11-02T20:32:09.489" v="4320" actId="21"/>
          <ac:graphicFrameMkLst>
            <pc:docMk/>
            <pc:sldMk cId="3478221438" sldId="322"/>
            <ac:graphicFrameMk id="115" creationId="{37AF98EC-0F91-38DC-E9D2-BA78250215CB}"/>
          </ac:graphicFrameMkLst>
        </pc:graphicFrameChg>
        <pc:graphicFrameChg chg="add del mod modGraphic">
          <ac:chgData name="William Roosa" userId="b17c6545b7781650" providerId="LiveId" clId="{50769270-4B88-4807-9122-3E5E556D6C8B}" dt="2024-11-02T20:32:26.371" v="4326" actId="21"/>
          <ac:graphicFrameMkLst>
            <pc:docMk/>
            <pc:sldMk cId="3478221438" sldId="322"/>
            <ac:graphicFrameMk id="117" creationId="{F4C98865-4104-389B-BB71-9482E008668A}"/>
          </ac:graphicFrameMkLst>
        </pc:graphicFrameChg>
        <pc:graphicFrameChg chg="add del mod modGraphic">
          <ac:chgData name="William Roosa" userId="b17c6545b7781650" providerId="LiveId" clId="{50769270-4B88-4807-9122-3E5E556D6C8B}" dt="2024-11-02T20:32:42.894" v="4331" actId="21"/>
          <ac:graphicFrameMkLst>
            <pc:docMk/>
            <pc:sldMk cId="3478221438" sldId="322"/>
            <ac:graphicFrameMk id="119" creationId="{C7AF71D7-6F45-3E3A-39A3-96F51A2A4256}"/>
          </ac:graphicFrameMkLst>
        </pc:graphicFrameChg>
        <pc:graphicFrameChg chg="add del mod modGraphic">
          <ac:chgData name="William Roosa" userId="b17c6545b7781650" providerId="LiveId" clId="{50769270-4B88-4807-9122-3E5E556D6C8B}" dt="2024-11-02T20:33:02.140" v="4337" actId="21"/>
          <ac:graphicFrameMkLst>
            <pc:docMk/>
            <pc:sldMk cId="3478221438" sldId="322"/>
            <ac:graphicFrameMk id="121" creationId="{E94397F6-5B32-269F-CBF6-6E9317826E49}"/>
          </ac:graphicFrameMkLst>
        </pc:graphicFrameChg>
        <pc:graphicFrameChg chg="add del mod modGraphic">
          <ac:chgData name="William Roosa" userId="b17c6545b7781650" providerId="LiveId" clId="{50769270-4B88-4807-9122-3E5E556D6C8B}" dt="2024-11-02T20:33:16.507" v="4341" actId="21"/>
          <ac:graphicFrameMkLst>
            <pc:docMk/>
            <pc:sldMk cId="3478221438" sldId="322"/>
            <ac:graphicFrameMk id="123" creationId="{B21F3099-479F-E348-5988-927E40319844}"/>
          </ac:graphicFrameMkLst>
        </pc:graphicFrameChg>
        <pc:graphicFrameChg chg="add del mod modGraphic">
          <ac:chgData name="William Roosa" userId="b17c6545b7781650" providerId="LiveId" clId="{50769270-4B88-4807-9122-3E5E556D6C8B}" dt="2024-11-02T20:34:06.773" v="4345" actId="21"/>
          <ac:graphicFrameMkLst>
            <pc:docMk/>
            <pc:sldMk cId="3478221438" sldId="322"/>
            <ac:graphicFrameMk id="125" creationId="{52B994E2-2992-0EE8-BA1C-EAB39E7F052A}"/>
          </ac:graphicFrameMkLst>
        </pc:graphicFrameChg>
      </pc:sldChg>
      <pc:sldChg chg="addSp delSp modSp new del mod ord">
        <pc:chgData name="William Roosa" userId="b17c6545b7781650" providerId="LiveId" clId="{50769270-4B88-4807-9122-3E5E556D6C8B}" dt="2024-11-02T23:07:10.323" v="4697" actId="47"/>
        <pc:sldMkLst>
          <pc:docMk/>
          <pc:sldMk cId="1371605327" sldId="323"/>
        </pc:sldMkLst>
        <pc:graphicFrameChg chg="add del mod modGraphic">
          <ac:chgData name="William Roosa" userId="b17c6545b7781650" providerId="LiveId" clId="{50769270-4B88-4807-9122-3E5E556D6C8B}" dt="2024-11-02T23:07:08.552" v="4696" actId="478"/>
          <ac:graphicFrameMkLst>
            <pc:docMk/>
            <pc:sldMk cId="1371605327" sldId="323"/>
            <ac:graphicFrameMk id="3" creationId="{EAE00400-1126-B018-EA27-D22A92484CC5}"/>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11/2/2024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11/2/2024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2.png"/><Relationship Id="rId21" Type="http://schemas.openxmlformats.org/officeDocument/2006/relationships/image" Target="../media/image170.png"/><Relationship Id="rId7" Type="http://schemas.openxmlformats.org/officeDocument/2006/relationships/image" Target="../media/image166.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1.png"/><Relationship Id="rId16" Type="http://schemas.openxmlformats.org/officeDocument/2006/relationships/image" Target="../media/image174.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customXml" Target="../ink/ink2.xml"/><Relationship Id="rId5" Type="http://schemas.openxmlformats.org/officeDocument/2006/relationships/image" Target="../media/image164.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customXml" Target="../ink/ink1.xml"/><Relationship Id="rId14" Type="http://schemas.openxmlformats.org/officeDocument/2006/relationships/image" Target="../media/image17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png"/><Relationship Id="rId7" Type="http://schemas.openxmlformats.org/officeDocument/2006/relationships/image" Target="../media/image179.pn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78.png"/><Relationship Id="rId5" Type="http://schemas.microsoft.com/office/2007/relationships/hdphoto" Target="../media/hdphoto1.wdp"/><Relationship Id="rId4" Type="http://schemas.openxmlformats.org/officeDocument/2006/relationships/image" Target="../media/image177.png"/><Relationship Id="rId9"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9.png"/><Relationship Id="rId7" Type="http://schemas.openxmlformats.org/officeDocument/2006/relationships/image" Target="../media/image185.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4.png"/><Relationship Id="rId4" Type="http://schemas.openxmlformats.org/officeDocument/2006/relationships/image" Target="../media/image183.pn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microsoft.com/office/2007/relationships/hdphoto" Target="../media/hdphoto3.wdp"/><Relationship Id="rId7"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89.jpeg"/><Relationship Id="rId11" Type="http://schemas.openxmlformats.org/officeDocument/2006/relationships/image" Target="../media/image193.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88.png"/><Relationship Id="rId9" Type="http://schemas.openxmlformats.org/officeDocument/2006/relationships/image" Target="../media/image192.png"/></Relationships>
</file>

<file path=ppt/slides/_rels/slide23.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7.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6.pn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0.png"/><Relationship Id="rId5" Type="http://schemas.openxmlformats.org/officeDocument/2006/relationships/image" Target="../media/image196.png"/><Relationship Id="rId10" Type="http://schemas.openxmlformats.org/officeDocument/2006/relationships/image" Target="../media/image190.png"/><Relationship Id="rId4" Type="http://schemas.openxmlformats.org/officeDocument/2006/relationships/image" Target="../media/image195.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202.png"/><Relationship Id="rId7" Type="http://schemas.openxmlformats.org/officeDocument/2006/relationships/image" Target="../media/image2100.png"/><Relationship Id="rId12" Type="http://schemas.openxmlformats.org/officeDocument/2006/relationships/image" Target="../media/image212.png"/><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1.png"/><Relationship Id="rId5" Type="http://schemas.openxmlformats.org/officeDocument/2006/relationships/image" Target="../media/image204.png"/><Relationship Id="rId10" Type="http://schemas.openxmlformats.org/officeDocument/2006/relationships/image" Target="../media/image210.png"/><Relationship Id="rId4" Type="http://schemas.openxmlformats.org/officeDocument/2006/relationships/image" Target="../media/image203.png"/><Relationship Id="rId9" Type="http://schemas.openxmlformats.org/officeDocument/2006/relationships/image" Target="../media/image209.png"/><Relationship Id="rId14" Type="http://schemas.openxmlformats.org/officeDocument/2006/relationships/image" Target="../media/image214.png"/></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microsoft.com/office/2007/relationships/hdphoto" Target="../media/hdphoto5.wdp"/><Relationship Id="rId18" Type="http://schemas.openxmlformats.org/officeDocument/2006/relationships/image" Target="../media/image227.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microsoft.com/office/2007/relationships/hdphoto" Target="../media/hdphoto7.wdp"/><Relationship Id="rId2" Type="http://schemas.openxmlformats.org/officeDocument/2006/relationships/image" Target="../media/image210.png"/><Relationship Id="rId16"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microsoft.com/office/2007/relationships/hdphoto" Target="../media/hdphoto6.wdp"/><Relationship Id="rId10" Type="http://schemas.openxmlformats.org/officeDocument/2006/relationships/image" Target="../media/image222.png"/><Relationship Id="rId19" Type="http://schemas.openxmlformats.org/officeDocument/2006/relationships/image" Target="../media/image228.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5.png"/></Relationships>
</file>

<file path=ppt/slides/_rels/slide26.xml.rels><?xml version="1.0" encoding="UTF-8" standalone="yes"?>
<Relationships xmlns="http://schemas.openxmlformats.org/package/2006/relationships"><Relationship Id="rId8" Type="http://schemas.openxmlformats.org/officeDocument/2006/relationships/image" Target="../media/image235.png"/><Relationship Id="rId13" Type="http://schemas.microsoft.com/office/2007/relationships/hdphoto" Target="../media/hdphoto7.wdp"/><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26.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243.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42.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41.png"/><Relationship Id="rId5" Type="http://schemas.openxmlformats.org/officeDocument/2006/relationships/image" Target="../media/image247.png"/><Relationship Id="rId10" Type="http://schemas.openxmlformats.org/officeDocument/2006/relationships/image" Target="../media/image240.png"/><Relationship Id="rId4" Type="http://schemas.openxmlformats.org/officeDocument/2006/relationships/image" Target="../media/image246.png"/><Relationship Id="rId9" Type="http://schemas.openxmlformats.org/officeDocument/2006/relationships/image" Target="../media/image239.png"/><Relationship Id="rId14" Type="http://schemas.openxmlformats.org/officeDocument/2006/relationships/image" Target="../media/image237.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1.png"/><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image" Target="../media/image285.png"/><Relationship Id="rId4" Type="http://schemas.openxmlformats.org/officeDocument/2006/relationships/image" Target="../media/image284.png"/></Relationships>
</file>

<file path=ppt/slides/_rels/slide3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9.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1.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99.png"/><Relationship Id="rId3" Type="http://schemas.microsoft.com/office/2007/relationships/hdphoto" Target="../media/hdphoto15.wdp"/><Relationship Id="rId7" Type="http://schemas.openxmlformats.org/officeDocument/2006/relationships/image" Target="../media/image298.jpeg"/><Relationship Id="rId2" Type="http://schemas.openxmlformats.org/officeDocument/2006/relationships/image" Target="../media/image294.pn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96.png"/><Relationship Id="rId10" Type="http://schemas.openxmlformats.org/officeDocument/2006/relationships/image" Target="../media/image301.jpeg"/><Relationship Id="rId4" Type="http://schemas.openxmlformats.org/officeDocument/2006/relationships/image" Target="../media/image295.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4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9.png"/><Relationship Id="rId7" Type="http://schemas.openxmlformats.org/officeDocument/2006/relationships/image" Target="../media/image261.png"/><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311.png"/><Relationship Id="rId5" Type="http://schemas.openxmlformats.org/officeDocument/2006/relationships/image" Target="../media/image182.png"/><Relationship Id="rId10" Type="http://schemas.openxmlformats.org/officeDocument/2006/relationships/image" Target="../media/image215.png"/><Relationship Id="rId4" Type="http://schemas.openxmlformats.org/officeDocument/2006/relationships/image" Target="../media/image263.png"/><Relationship Id="rId9" Type="http://schemas.openxmlformats.org/officeDocument/2006/relationships/image" Target="../media/image217.png"/></Relationships>
</file>

<file path=ppt/slides/_rels/slide44.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312.pn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45.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0.png"/><Relationship Id="rId2" Type="http://schemas.openxmlformats.org/officeDocument/2006/relationships/image" Target="../media/image316.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7.png"/></Relationships>
</file>

<file path=ppt/slides/_rels/slide46.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240.png"/></Relationships>
</file>

<file path=ppt/slides/_rels/slide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25.png"/><Relationship Id="rId4" Type="http://schemas.openxmlformats.org/officeDocument/2006/relationships/image" Target="../media/image324.png"/></Relationships>
</file>

<file path=ppt/slides/_rels/slide48.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3" Type="http://schemas.openxmlformats.org/officeDocument/2006/relationships/image" Target="../media/image327.png"/><Relationship Id="rId7" Type="http://schemas.openxmlformats.org/officeDocument/2006/relationships/image" Target="../media/image309.png"/><Relationship Id="rId12" Type="http://schemas.openxmlformats.org/officeDocument/2006/relationships/image" Target="../media/image335.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0" Type="http://schemas.openxmlformats.org/officeDocument/2006/relationships/image" Target="../media/image333.png"/><Relationship Id="rId4" Type="http://schemas.openxmlformats.org/officeDocument/2006/relationships/image" Target="../media/image328.png"/><Relationship Id="rId9" Type="http://schemas.openxmlformats.org/officeDocument/2006/relationships/image" Target="../media/image3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4.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3.png"/><Relationship Id="rId5" Type="http://schemas.microsoft.com/office/2007/relationships/hdphoto" Target="../media/hdphoto17.wdp"/><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openxmlformats.org/officeDocument/2006/relationships/image" Target="../media/image309.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354.png"/><Relationship Id="rId3" Type="http://schemas.microsoft.com/office/2007/relationships/hdphoto" Target="../media/hdphoto19.wdp"/><Relationship Id="rId7" Type="http://schemas.openxmlformats.org/officeDocument/2006/relationships/image" Target="../media/image353.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6.png"/></Relationships>
</file>

<file path=ppt/slides/_rels/slide54.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358.png"/><Relationship Id="rId7" Type="http://schemas.openxmlformats.org/officeDocument/2006/relationships/image" Target="../media/image361.png"/><Relationship Id="rId2" Type="http://schemas.openxmlformats.org/officeDocument/2006/relationships/image" Target="../media/image357.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60.png"/><Relationship Id="rId10" Type="http://schemas.openxmlformats.org/officeDocument/2006/relationships/image" Target="../media/image338.png"/><Relationship Id="rId4" Type="http://schemas.openxmlformats.org/officeDocument/2006/relationships/image" Target="../media/image359.png"/><Relationship Id="rId9" Type="http://schemas.openxmlformats.org/officeDocument/2006/relationships/image" Target="../media/image337.png"/></Relationships>
</file>

<file path=ppt/slides/_rels/slide55.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0.png"/><Relationship Id="rId18" Type="http://schemas.openxmlformats.org/officeDocument/2006/relationships/image" Target="../media/image377.png"/><Relationship Id="rId3" Type="http://schemas.openxmlformats.org/officeDocument/2006/relationships/image" Target="../media/image364.png"/><Relationship Id="rId7" Type="http://schemas.openxmlformats.org/officeDocument/2006/relationships/image" Target="../media/image366.png"/><Relationship Id="rId12" Type="http://schemas.openxmlformats.org/officeDocument/2006/relationships/image" Target="../media/image369.png"/><Relationship Id="rId17" Type="http://schemas.openxmlformats.org/officeDocument/2006/relationships/image" Target="../media/image376.png"/><Relationship Id="rId2" Type="http://schemas.openxmlformats.org/officeDocument/2006/relationships/image" Target="../media/image363.png"/><Relationship Id="rId16"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65.png"/><Relationship Id="rId11" Type="http://schemas.openxmlformats.org/officeDocument/2006/relationships/image" Target="../media/image368.png"/><Relationship Id="rId5" Type="http://schemas.openxmlformats.org/officeDocument/2006/relationships/image" Target="../media/image3690.png"/><Relationship Id="rId15" Type="http://schemas.openxmlformats.org/officeDocument/2006/relationships/image" Target="../media/image374.png"/><Relationship Id="rId10" Type="http://schemas.openxmlformats.org/officeDocument/2006/relationships/image" Target="../media/image367.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1.png"/></Relationships>
</file>

<file path=ppt/slides/_rels/slide5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5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22.png"/><Relationship Id="rId7" Type="http://schemas.openxmlformats.org/officeDocument/2006/relationships/image" Target="../media/image385.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58.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8.png"/><Relationship Id="rId7" Type="http://schemas.openxmlformats.org/officeDocument/2006/relationships/image" Target="../media/image393.png"/><Relationship Id="rId2" Type="http://schemas.openxmlformats.org/officeDocument/2006/relationships/image" Target="../media/image387.png"/><Relationship Id="rId1" Type="http://schemas.openxmlformats.org/officeDocument/2006/relationships/slideLayout" Target="../slideLayouts/slideLayout7.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391.png"/><Relationship Id="rId10" Type="http://schemas.openxmlformats.org/officeDocument/2006/relationships/image" Target="../media/image396.png"/><Relationship Id="rId4" Type="http://schemas.openxmlformats.org/officeDocument/2006/relationships/image" Target="../media/image389.png"/><Relationship Id="rId9" Type="http://schemas.openxmlformats.org/officeDocument/2006/relationships/image" Target="../media/image395.png"/></Relationships>
</file>

<file path=ppt/slides/_rels/slide59.xml.rels><?xml version="1.0" encoding="UTF-8" standalone="yes"?>
<Relationships xmlns="http://schemas.openxmlformats.org/package/2006/relationships"><Relationship Id="rId3" Type="http://schemas.openxmlformats.org/officeDocument/2006/relationships/image" Target="../media/image399.png"/><Relationship Id="rId7" Type="http://schemas.openxmlformats.org/officeDocument/2006/relationships/image" Target="../media/image404.png"/><Relationship Id="rId2" Type="http://schemas.openxmlformats.org/officeDocument/2006/relationships/image" Target="../media/image398.png"/><Relationship Id="rId1" Type="http://schemas.openxmlformats.org/officeDocument/2006/relationships/slideLayout" Target="../slideLayouts/slideLayout7.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3" Type="http://schemas.openxmlformats.org/officeDocument/2006/relationships/image" Target="../media/image406.png"/><Relationship Id="rId7" Type="http://schemas.openxmlformats.org/officeDocument/2006/relationships/image" Target="../media/image411.png"/><Relationship Id="rId12" Type="http://schemas.openxmlformats.org/officeDocument/2006/relationships/image" Target="../media/image416.png"/><Relationship Id="rId2" Type="http://schemas.openxmlformats.org/officeDocument/2006/relationships/image" Target="../media/image405.png"/><Relationship Id="rId16" Type="http://schemas.openxmlformats.org/officeDocument/2006/relationships/image" Target="../media/image426.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15.png"/><Relationship Id="rId5" Type="http://schemas.openxmlformats.org/officeDocument/2006/relationships/image" Target="../media/image408.png"/><Relationship Id="rId15" Type="http://schemas.openxmlformats.org/officeDocument/2006/relationships/image" Target="../media/image419.png"/><Relationship Id="rId10" Type="http://schemas.openxmlformats.org/officeDocument/2006/relationships/image" Target="../media/image414.png"/><Relationship Id="rId4" Type="http://schemas.openxmlformats.org/officeDocument/2006/relationships/image" Target="../media/image407.png"/><Relationship Id="rId9" Type="http://schemas.openxmlformats.org/officeDocument/2006/relationships/image" Target="../media/image413.png"/><Relationship Id="rId14" Type="http://schemas.openxmlformats.org/officeDocument/2006/relationships/image" Target="../media/image418.png"/></Relationships>
</file>

<file path=ppt/slides/_rels/slide61.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28.png"/><Relationship Id="rId7" Type="http://schemas.openxmlformats.org/officeDocument/2006/relationships/image" Target="../media/image423.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2.png"/><Relationship Id="rId5" Type="http://schemas.openxmlformats.org/officeDocument/2006/relationships/image" Target="../media/image431.png"/><Relationship Id="rId4" Type="http://schemas.openxmlformats.org/officeDocument/2006/relationships/image" Target="../media/image429.png"/><Relationship Id="rId9" Type="http://schemas.openxmlformats.org/officeDocument/2006/relationships/image" Target="../media/image425.png"/></Relationships>
</file>

<file path=ppt/slides/_rels/slide62.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427.png"/><Relationship Id="rId1" Type="http://schemas.openxmlformats.org/officeDocument/2006/relationships/slideLayout" Target="../slideLayouts/slideLayout7.xml"/><Relationship Id="rId6" Type="http://schemas.openxmlformats.org/officeDocument/2006/relationships/image" Target="../media/image435.png"/><Relationship Id="rId11" Type="http://schemas.openxmlformats.org/officeDocument/2006/relationships/image" Target="../media/image441.png"/><Relationship Id="rId5" Type="http://schemas.openxmlformats.org/officeDocument/2006/relationships/image" Target="../media/image434.png"/><Relationship Id="rId10" Type="http://schemas.openxmlformats.org/officeDocument/2006/relationships/image" Target="../media/image439.png"/><Relationship Id="rId4" Type="http://schemas.openxmlformats.org/officeDocument/2006/relationships/image" Target="../media/image433.png"/><Relationship Id="rId9" Type="http://schemas.openxmlformats.org/officeDocument/2006/relationships/image" Target="../media/image438.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A1105-004E-6A6F-8187-A4AB29CF3E82}"/>
              </a:ext>
            </a:extLst>
          </p:cNvPr>
          <p:cNvSpPr txBox="1"/>
          <p:nvPr/>
        </p:nvSpPr>
        <p:spPr>
          <a:xfrm>
            <a:off x="0" y="0"/>
            <a:ext cx="6596614" cy="461665"/>
          </a:xfrm>
          <a:prstGeom prst="rect">
            <a:avLst/>
          </a:prstGeom>
          <a:noFill/>
        </p:spPr>
        <p:txBody>
          <a:bodyPr wrap="none" rtlCol="0">
            <a:spAutoFit/>
          </a:bodyPr>
          <a:lstStyle/>
          <a:p>
            <a:r>
              <a:rPr lang="en-US" sz="2400" dirty="0"/>
              <a:t>1</a:t>
            </a:r>
            <a:r>
              <a:rPr lang="en-US" sz="2400" baseline="30000" dirty="0"/>
              <a:t>st</a:t>
            </a:r>
            <a:r>
              <a:rPr lang="en-US" sz="2400" dirty="0"/>
              <a:t> Law of Thermodynamics: Energy is conserved</a:t>
            </a:r>
          </a:p>
        </p:txBody>
      </p:sp>
      <p:sp>
        <p:nvSpPr>
          <p:cNvPr id="3" name="TextBox 2">
            <a:extLst>
              <a:ext uri="{FF2B5EF4-FFF2-40B4-BE49-F238E27FC236}">
                <a16:creationId xmlns:a16="http://schemas.microsoft.com/office/drawing/2014/main" id="{12B72D45-9B48-5BEB-F9FE-731C358865C7}"/>
              </a:ext>
            </a:extLst>
          </p:cNvPr>
          <p:cNvSpPr txBox="1"/>
          <p:nvPr/>
        </p:nvSpPr>
        <p:spPr>
          <a:xfrm>
            <a:off x="110837" y="637309"/>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8703CD-2B8D-B9BB-4358-7CF6D2C979F4}"/>
                  </a:ext>
                </a:extLst>
              </p:cNvPr>
              <p:cNvSpPr txBox="1"/>
              <p:nvPr/>
            </p:nvSpPr>
            <p:spPr>
              <a:xfrm>
                <a:off x="145473" y="1168431"/>
                <a:ext cx="187378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𝑈</m:t>
                          </m:r>
                        </m:e>
                        <m:sup>
                          <m:r>
                            <a:rPr lang="en-US" sz="2400" b="0" i="1" smtClean="0">
                              <a:latin typeface="Cambria Math" panose="02040503050406030204" pitchFamily="18" charset="0"/>
                              <a:ea typeface="Cambria Math" panose="02040503050406030204" pitchFamily="18" charset="0"/>
                            </a:rPr>
                            <m:t>𝑡</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oMath>
                  </m:oMathPara>
                </a14:m>
                <a:endParaRPr lang="en-US" sz="2400" dirty="0"/>
              </a:p>
            </p:txBody>
          </p:sp>
        </mc:Choice>
        <mc:Fallback>
          <p:sp>
            <p:nvSpPr>
              <p:cNvPr id="4" name="TextBox 3">
                <a:extLst>
                  <a:ext uri="{FF2B5EF4-FFF2-40B4-BE49-F238E27FC236}">
                    <a16:creationId xmlns:a16="http://schemas.microsoft.com/office/drawing/2014/main" id="{E38703CD-2B8D-B9BB-4358-7CF6D2C979F4}"/>
                  </a:ext>
                </a:extLst>
              </p:cNvPr>
              <p:cNvSpPr txBox="1">
                <a:spLocks noRot="1" noChangeAspect="1" noMove="1" noResize="1" noEditPoints="1" noAdjustHandles="1" noChangeArrowheads="1" noChangeShapeType="1" noTextEdit="1"/>
              </p:cNvSpPr>
              <p:nvPr/>
            </p:nvSpPr>
            <p:spPr>
              <a:xfrm>
                <a:off x="145473" y="1168431"/>
                <a:ext cx="1873783" cy="369332"/>
              </a:xfrm>
              <a:prstGeom prst="rect">
                <a:avLst/>
              </a:prstGeom>
              <a:blipFill>
                <a:blip r:embed="rId2"/>
                <a:stretch>
                  <a:fillRect l="-3583" t="-1667" r="-2606"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DF6C2D-22A3-93D4-9EAD-162206CF3985}"/>
                  </a:ext>
                </a:extLst>
              </p:cNvPr>
              <p:cNvSpPr txBox="1"/>
              <p:nvPr/>
            </p:nvSpPr>
            <p:spPr>
              <a:xfrm>
                <a:off x="2396837" y="1168431"/>
                <a:ext cx="138858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𝑃𝑉</m:t>
                      </m:r>
                    </m:oMath>
                  </m:oMathPara>
                </a14:m>
                <a:endParaRPr lang="en-US" sz="2400" dirty="0"/>
              </a:p>
            </p:txBody>
          </p:sp>
        </mc:Choice>
        <mc:Fallback>
          <p:sp>
            <p:nvSpPr>
              <p:cNvPr id="5" name="TextBox 4">
                <a:extLst>
                  <a:ext uri="{FF2B5EF4-FFF2-40B4-BE49-F238E27FC236}">
                    <a16:creationId xmlns:a16="http://schemas.microsoft.com/office/drawing/2014/main" id="{02DF6C2D-22A3-93D4-9EAD-162206CF3985}"/>
                  </a:ext>
                </a:extLst>
              </p:cNvPr>
              <p:cNvSpPr txBox="1">
                <a:spLocks noRot="1" noChangeAspect="1" noMove="1" noResize="1" noEditPoints="1" noAdjustHandles="1" noChangeArrowheads="1" noChangeShapeType="1" noTextEdit="1"/>
              </p:cNvSpPr>
              <p:nvPr/>
            </p:nvSpPr>
            <p:spPr>
              <a:xfrm>
                <a:off x="2396837" y="1168431"/>
                <a:ext cx="1388585" cy="369332"/>
              </a:xfrm>
              <a:prstGeom prst="rect">
                <a:avLst/>
              </a:prstGeom>
              <a:blipFill>
                <a:blip r:embed="rId3"/>
                <a:stretch>
                  <a:fillRect l="-4825" r="-4386"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B2313FA-2F44-4CA6-3868-A2E1622467EA}"/>
                  </a:ext>
                </a:extLst>
              </p:cNvPr>
              <p:cNvSpPr txBox="1"/>
              <p:nvPr/>
            </p:nvSpPr>
            <p:spPr>
              <a:xfrm>
                <a:off x="162251" y="1861343"/>
                <a:ext cx="223458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𝑑𝑊</m:t>
                      </m:r>
                    </m:oMath>
                  </m:oMathPara>
                </a14:m>
                <a:endParaRPr lang="en-US" sz="2400" dirty="0"/>
              </a:p>
            </p:txBody>
          </p:sp>
        </mc:Choice>
        <mc:Fallback>
          <p:sp>
            <p:nvSpPr>
              <p:cNvPr id="6" name="TextBox 5">
                <a:extLst>
                  <a:ext uri="{FF2B5EF4-FFF2-40B4-BE49-F238E27FC236}">
                    <a16:creationId xmlns:a16="http://schemas.microsoft.com/office/drawing/2014/main" id="{1B2313FA-2F44-4CA6-3868-A2E1622467EA}"/>
                  </a:ext>
                </a:extLst>
              </p:cNvPr>
              <p:cNvSpPr txBox="1">
                <a:spLocks noRot="1" noChangeAspect="1" noMove="1" noResize="1" noEditPoints="1" noAdjustHandles="1" noChangeArrowheads="1" noChangeShapeType="1" noTextEdit="1"/>
              </p:cNvSpPr>
              <p:nvPr/>
            </p:nvSpPr>
            <p:spPr>
              <a:xfrm>
                <a:off x="162251" y="1861343"/>
                <a:ext cx="2234586" cy="369332"/>
              </a:xfrm>
              <a:prstGeom prst="rect">
                <a:avLst/>
              </a:prstGeom>
              <a:blipFill>
                <a:blip r:embed="rId4"/>
                <a:stretch>
                  <a:fillRect l="-3005" r="-2459" b="-295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8897C76-3BF6-DBED-EA0B-7D6879D39864}"/>
              </a:ext>
            </a:extLst>
          </p:cNvPr>
          <p:cNvSpPr txBox="1"/>
          <p:nvPr/>
        </p:nvSpPr>
        <p:spPr>
          <a:xfrm>
            <a:off x="110837" y="2369589"/>
            <a:ext cx="1056058" cy="369332"/>
          </a:xfrm>
          <a:prstGeom prst="rect">
            <a:avLst/>
          </a:prstGeom>
          <a:noFill/>
        </p:spPr>
        <p:txBody>
          <a:bodyPr wrap="none" rtlCol="0">
            <a:spAutoFit/>
          </a:bodyPr>
          <a:lstStyle/>
          <a:p>
            <a:r>
              <a:rPr lang="en-US" dirty="0"/>
              <a:t>Enthalpy</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29A11CB-F097-FAD5-C88A-3F83D2989921}"/>
                  </a:ext>
                </a:extLst>
              </p:cNvPr>
              <p:cNvSpPr txBox="1"/>
              <p:nvPr/>
            </p:nvSpPr>
            <p:spPr>
              <a:xfrm>
                <a:off x="110837" y="2877835"/>
                <a:ext cx="16727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𝑃𝑉</m:t>
                      </m:r>
                    </m:oMath>
                  </m:oMathPara>
                </a14:m>
                <a:endParaRPr lang="en-US" sz="2400" dirty="0"/>
              </a:p>
            </p:txBody>
          </p:sp>
        </mc:Choice>
        <mc:Fallback>
          <p:sp>
            <p:nvSpPr>
              <p:cNvPr id="8" name="TextBox 7">
                <a:extLst>
                  <a:ext uri="{FF2B5EF4-FFF2-40B4-BE49-F238E27FC236}">
                    <a16:creationId xmlns:a16="http://schemas.microsoft.com/office/drawing/2014/main" id="{A29A11CB-F097-FAD5-C88A-3F83D2989921}"/>
                  </a:ext>
                </a:extLst>
              </p:cNvPr>
              <p:cNvSpPr txBox="1">
                <a:spLocks noRot="1" noChangeAspect="1" noMove="1" noResize="1" noEditPoints="1" noAdjustHandles="1" noChangeArrowheads="1" noChangeShapeType="1" noTextEdit="1"/>
              </p:cNvSpPr>
              <p:nvPr/>
            </p:nvSpPr>
            <p:spPr>
              <a:xfrm>
                <a:off x="110837" y="2877835"/>
                <a:ext cx="1672702" cy="369332"/>
              </a:xfrm>
              <a:prstGeom prst="rect">
                <a:avLst/>
              </a:prstGeom>
              <a:blipFill>
                <a:blip r:embed="rId5"/>
                <a:stretch>
                  <a:fillRect l="-4000" r="-3273"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65F3D52-B532-0AE6-6144-218591E1F628}"/>
                  </a:ext>
                </a:extLst>
              </p:cNvPr>
              <p:cNvSpPr txBox="1"/>
              <p:nvPr/>
            </p:nvSpPr>
            <p:spPr>
              <a:xfrm>
                <a:off x="110837" y="3408957"/>
                <a:ext cx="314111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p:sp>
            <p:nvSpPr>
              <p:cNvPr id="9" name="TextBox 8">
                <a:extLst>
                  <a:ext uri="{FF2B5EF4-FFF2-40B4-BE49-F238E27FC236}">
                    <a16:creationId xmlns:a16="http://schemas.microsoft.com/office/drawing/2014/main" id="{265F3D52-B532-0AE6-6144-218591E1F628}"/>
                  </a:ext>
                </a:extLst>
              </p:cNvPr>
              <p:cNvSpPr txBox="1">
                <a:spLocks noRot="1" noChangeAspect="1" noMove="1" noResize="1" noEditPoints="1" noAdjustHandles="1" noChangeArrowheads="1" noChangeShapeType="1" noTextEdit="1"/>
              </p:cNvSpPr>
              <p:nvPr/>
            </p:nvSpPr>
            <p:spPr>
              <a:xfrm>
                <a:off x="110837" y="3408957"/>
                <a:ext cx="3141116" cy="369332"/>
              </a:xfrm>
              <a:prstGeom prst="rect">
                <a:avLst/>
              </a:prstGeom>
              <a:blipFill>
                <a:blip r:embed="rId6"/>
                <a:stretch>
                  <a:fillRect l="-2136" r="-1748"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0A0ABB7-D318-0D35-F720-CB371F746105}"/>
                  </a:ext>
                </a:extLst>
              </p:cNvPr>
              <p:cNvSpPr txBox="1"/>
              <p:nvPr/>
            </p:nvSpPr>
            <p:spPr>
              <a:xfrm>
                <a:off x="110837" y="3940079"/>
                <a:ext cx="220406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p:sp>
            <p:nvSpPr>
              <p:cNvPr id="10" name="TextBox 9">
                <a:extLst>
                  <a:ext uri="{FF2B5EF4-FFF2-40B4-BE49-F238E27FC236}">
                    <a16:creationId xmlns:a16="http://schemas.microsoft.com/office/drawing/2014/main" id="{90A0ABB7-D318-0D35-F720-CB371F746105}"/>
                  </a:ext>
                </a:extLst>
              </p:cNvPr>
              <p:cNvSpPr txBox="1">
                <a:spLocks noRot="1" noChangeAspect="1" noMove="1" noResize="1" noEditPoints="1" noAdjustHandles="1" noChangeArrowheads="1" noChangeShapeType="1" noTextEdit="1"/>
              </p:cNvSpPr>
              <p:nvPr/>
            </p:nvSpPr>
            <p:spPr>
              <a:xfrm>
                <a:off x="110837" y="3940079"/>
                <a:ext cx="2204065" cy="369332"/>
              </a:xfrm>
              <a:prstGeom prst="rect">
                <a:avLst/>
              </a:prstGeom>
              <a:blipFill>
                <a:blip r:embed="rId7"/>
                <a:stretch>
                  <a:fillRect l="-3039" r="-2486"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0A8536E-C142-E43A-5806-B2B6AD01B37C}"/>
                  </a:ext>
                </a:extLst>
              </p:cNvPr>
              <p:cNvSpPr txBox="1"/>
              <p:nvPr/>
            </p:nvSpPr>
            <p:spPr>
              <a:xfrm>
                <a:off x="145473" y="4941130"/>
                <a:ext cx="2923429" cy="7034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=0</m:t>
                      </m:r>
                    </m:oMath>
                  </m:oMathPara>
                </a14:m>
                <a:endParaRPr lang="en-US" sz="2400" dirty="0"/>
              </a:p>
            </p:txBody>
          </p:sp>
        </mc:Choice>
        <mc:Fallback>
          <p:sp>
            <p:nvSpPr>
              <p:cNvPr id="11" name="TextBox 10">
                <a:extLst>
                  <a:ext uri="{FF2B5EF4-FFF2-40B4-BE49-F238E27FC236}">
                    <a16:creationId xmlns:a16="http://schemas.microsoft.com/office/drawing/2014/main" id="{F0A8536E-C142-E43A-5806-B2B6AD01B37C}"/>
                  </a:ext>
                </a:extLst>
              </p:cNvPr>
              <p:cNvSpPr txBox="1">
                <a:spLocks noRot="1" noChangeAspect="1" noMove="1" noResize="1" noEditPoints="1" noAdjustHandles="1" noChangeArrowheads="1" noChangeShapeType="1" noTextEdit="1"/>
              </p:cNvSpPr>
              <p:nvPr/>
            </p:nvSpPr>
            <p:spPr>
              <a:xfrm>
                <a:off x="145473" y="4941130"/>
                <a:ext cx="2923429" cy="703462"/>
              </a:xfrm>
              <a:prstGeom prst="rect">
                <a:avLst/>
              </a:prstGeom>
              <a:blipFill>
                <a:blip r:embed="rId8"/>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9794D6-C0F4-6960-2CB8-A9BE68107CD5}"/>
              </a:ext>
            </a:extLst>
          </p:cNvPr>
          <p:cNvSpPr txBox="1"/>
          <p:nvPr/>
        </p:nvSpPr>
        <p:spPr>
          <a:xfrm>
            <a:off x="105102" y="4432884"/>
            <a:ext cx="3326552"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1F730E6-F823-7FDD-655D-C3DC152D1157}"/>
                  </a:ext>
                </a:extLst>
              </p:cNvPr>
              <p:cNvSpPr txBox="1"/>
              <p:nvPr/>
            </p:nvSpPr>
            <p:spPr>
              <a:xfrm>
                <a:off x="135942" y="5982195"/>
                <a:ext cx="6166688" cy="9215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𝑚𝑈</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𝑈</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𝑢</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𝑔𝑧</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𝑚</m:t>
                                  </m:r>
                                </m:e>
                              </m:acc>
                            </m:e>
                          </m:d>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p:sp>
            <p:nvSpPr>
              <p:cNvPr id="13" name="TextBox 12">
                <a:extLst>
                  <a:ext uri="{FF2B5EF4-FFF2-40B4-BE49-F238E27FC236}">
                    <a16:creationId xmlns:a16="http://schemas.microsoft.com/office/drawing/2014/main" id="{71F730E6-F823-7FDD-655D-C3DC152D1157}"/>
                  </a:ext>
                </a:extLst>
              </p:cNvPr>
              <p:cNvSpPr txBox="1">
                <a:spLocks noRot="1" noChangeAspect="1" noMove="1" noResize="1" noEditPoints="1" noAdjustHandles="1" noChangeArrowheads="1" noChangeShapeType="1" noTextEdit="1"/>
              </p:cNvSpPr>
              <p:nvPr/>
            </p:nvSpPr>
            <p:spPr>
              <a:xfrm>
                <a:off x="135942" y="5982195"/>
                <a:ext cx="6166688" cy="9215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179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43636" cy="461665"/>
          </a:xfrm>
          <a:prstGeom prst="rect">
            <a:avLst/>
          </a:prstGeom>
          <a:noFill/>
        </p:spPr>
        <p:txBody>
          <a:bodyPr wrap="none" rtlCol="0">
            <a:spAutoFit/>
          </a:bodyPr>
          <a:lstStyle/>
          <a:p>
            <a:r>
              <a:rPr lang="en-US" sz="2400" dirty="0"/>
              <a:t>Species in Mixtures</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2843" y="7069393"/>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05716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145203" y="7768323"/>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405161" y="8141510"/>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347259" y="8635493"/>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110330" y="9877102"/>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390093" y="9969112"/>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pic>
        <p:nvPicPr>
          <p:cNvPr id="20" name="Picture 19">
            <a:extLst>
              <a:ext uri="{FF2B5EF4-FFF2-40B4-BE49-F238E27FC236}">
                <a16:creationId xmlns:a16="http://schemas.microsoft.com/office/drawing/2014/main" id="{85583A74-762A-0C82-A2EA-BD624F123DCF}"/>
              </a:ext>
            </a:extLst>
          </p:cNvPr>
          <p:cNvPicPr>
            <a:picLocks noChangeAspect="1"/>
          </p:cNvPicPr>
          <p:nvPr/>
        </p:nvPicPr>
        <p:blipFill>
          <a:blip r:embed="rId7"/>
          <a:stretch>
            <a:fillRect/>
          </a:stretch>
        </p:blipFill>
        <p:spPr>
          <a:xfrm>
            <a:off x="304800" y="11473429"/>
            <a:ext cx="4163006" cy="695422"/>
          </a:xfrm>
          <a:prstGeom prst="rect">
            <a:avLst/>
          </a:prstGeom>
        </p:spPr>
      </p:pic>
      <p:sp>
        <p:nvSpPr>
          <p:cNvPr id="21" name="TextBox 20">
            <a:extLst>
              <a:ext uri="{FF2B5EF4-FFF2-40B4-BE49-F238E27FC236}">
                <a16:creationId xmlns:a16="http://schemas.microsoft.com/office/drawing/2014/main" id="{9D267282-315F-634E-1D0F-DDD8F17D1652}"/>
              </a:ext>
            </a:extLst>
          </p:cNvPr>
          <p:cNvSpPr txBox="1"/>
          <p:nvPr/>
        </p:nvSpPr>
        <p:spPr>
          <a:xfrm>
            <a:off x="4510265" y="11456734"/>
            <a:ext cx="3927153" cy="646331"/>
          </a:xfrm>
          <a:prstGeom prst="rect">
            <a:avLst/>
          </a:prstGeom>
          <a:noFill/>
        </p:spPr>
        <p:txBody>
          <a:bodyPr wrap="square" rtlCol="0">
            <a:spAutoFit/>
          </a:bodyPr>
          <a:lstStyle/>
          <a:p>
            <a:r>
              <a:rPr lang="en-US" dirty="0"/>
              <a:t>Gibbs Duhem for Activity coefficient models </a:t>
            </a:r>
          </a:p>
        </p:txBody>
      </p:sp>
    </p:spTree>
    <p:extLst>
      <p:ext uri="{BB962C8B-B14F-4D97-AF65-F5344CB8AC3E}">
        <p14:creationId xmlns:p14="http://schemas.microsoft.com/office/powerpoint/2010/main" val="66670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D4FCDE-5303-D0EC-F2CD-B8CF54250B51}"/>
              </a:ext>
            </a:extLst>
          </p:cNvPr>
          <p:cNvSpPr txBox="1"/>
          <p:nvPr/>
        </p:nvSpPr>
        <p:spPr>
          <a:xfrm>
            <a:off x="0" y="0"/>
            <a:ext cx="8686799" cy="584775"/>
          </a:xfrm>
          <a:prstGeom prst="rect">
            <a:avLst/>
          </a:prstGeom>
          <a:noFill/>
        </p:spPr>
        <p:txBody>
          <a:bodyPr wrap="square" rtlCol="0">
            <a:spAutoFit/>
          </a:bodyPr>
          <a:lstStyle/>
          <a:p>
            <a:pPr algn="ctr"/>
            <a:r>
              <a:rPr lang="en-US" sz="3200" dirty="0"/>
              <a:t>Chapter 14: Chemical Reaction Equilibria</a:t>
            </a:r>
          </a:p>
        </p:txBody>
      </p:sp>
      <p:sp>
        <p:nvSpPr>
          <p:cNvPr id="3" name="TextBox 2">
            <a:extLst>
              <a:ext uri="{FF2B5EF4-FFF2-40B4-BE49-F238E27FC236}">
                <a16:creationId xmlns:a16="http://schemas.microsoft.com/office/drawing/2014/main" id="{FA04CA67-91D1-CCA9-A380-8C6EADFFB0B5}"/>
              </a:ext>
            </a:extLst>
          </p:cNvPr>
          <p:cNvSpPr txBox="1"/>
          <p:nvPr/>
        </p:nvSpPr>
        <p:spPr>
          <a:xfrm>
            <a:off x="0" y="584775"/>
            <a:ext cx="7777257" cy="923330"/>
          </a:xfrm>
          <a:prstGeom prst="rect">
            <a:avLst/>
          </a:prstGeom>
          <a:noFill/>
        </p:spPr>
        <p:txBody>
          <a:bodyPr wrap="none" rtlCol="0">
            <a:spAutoFit/>
          </a:bodyPr>
          <a:lstStyle/>
          <a:p>
            <a:r>
              <a:rPr lang="en-US" dirty="0"/>
              <a:t>Goals: </a:t>
            </a:r>
          </a:p>
          <a:p>
            <a:pPr marL="285750" indent="-285750">
              <a:buFont typeface="Arial" panose="020B0604020202020204" pitchFamily="34" charset="0"/>
              <a:buChar char="•"/>
            </a:pPr>
            <a:r>
              <a:rPr lang="en-US" dirty="0"/>
              <a:t>Obtain equilibrium compositions in single phase and multiphase mixtures</a:t>
            </a:r>
          </a:p>
          <a:p>
            <a:pPr marL="285750" indent="-285750">
              <a:buFont typeface="Arial" panose="020B0604020202020204" pitchFamily="34" charset="0"/>
              <a:buChar char="•"/>
            </a:pPr>
            <a:r>
              <a:rPr lang="en-US" dirty="0"/>
              <a:t>Understand effects of T and P on reactions</a:t>
            </a:r>
          </a:p>
        </p:txBody>
      </p:sp>
      <p:pic>
        <p:nvPicPr>
          <p:cNvPr id="5" name="Picture 4">
            <a:extLst>
              <a:ext uri="{FF2B5EF4-FFF2-40B4-BE49-F238E27FC236}">
                <a16:creationId xmlns:a16="http://schemas.microsoft.com/office/drawing/2014/main" id="{4560ABB7-B4D0-4D63-0A01-7A91CC22A609}"/>
              </a:ext>
            </a:extLst>
          </p:cNvPr>
          <p:cNvPicPr>
            <a:picLocks noChangeAspect="1"/>
          </p:cNvPicPr>
          <p:nvPr/>
        </p:nvPicPr>
        <p:blipFill>
          <a:blip r:embed="rId2"/>
          <a:stretch>
            <a:fillRect/>
          </a:stretch>
        </p:blipFill>
        <p:spPr>
          <a:xfrm>
            <a:off x="1976106" y="1849958"/>
            <a:ext cx="4734586" cy="485843"/>
          </a:xfrm>
          <a:prstGeom prst="rect">
            <a:avLst/>
          </a:prstGeom>
        </p:spPr>
      </p:pic>
      <p:sp>
        <p:nvSpPr>
          <p:cNvPr id="6" name="TextBox 5">
            <a:extLst>
              <a:ext uri="{FF2B5EF4-FFF2-40B4-BE49-F238E27FC236}">
                <a16:creationId xmlns:a16="http://schemas.microsoft.com/office/drawing/2014/main" id="{7BD315E5-0451-4BEF-65F8-5D4AC32E0809}"/>
              </a:ext>
            </a:extLst>
          </p:cNvPr>
          <p:cNvSpPr txBox="1"/>
          <p:nvPr/>
        </p:nvSpPr>
        <p:spPr>
          <a:xfrm>
            <a:off x="3007873" y="1665292"/>
            <a:ext cx="2671052" cy="369332"/>
          </a:xfrm>
          <a:prstGeom prst="rect">
            <a:avLst/>
          </a:prstGeom>
          <a:noFill/>
        </p:spPr>
        <p:txBody>
          <a:bodyPr wrap="none" rtlCol="0">
            <a:spAutoFit/>
          </a:bodyPr>
          <a:lstStyle/>
          <a:p>
            <a:r>
              <a:rPr lang="en-US" dirty="0"/>
              <a:t>General form for reaction</a:t>
            </a:r>
          </a:p>
        </p:txBody>
      </p:sp>
      <p:sp>
        <p:nvSpPr>
          <p:cNvPr id="7" name="TextBox 6">
            <a:extLst>
              <a:ext uri="{FF2B5EF4-FFF2-40B4-BE49-F238E27FC236}">
                <a16:creationId xmlns:a16="http://schemas.microsoft.com/office/drawing/2014/main" id="{1768CDD6-9F04-3B56-68BC-C03A20639A78}"/>
              </a:ext>
            </a:extLst>
          </p:cNvPr>
          <p:cNvSpPr txBox="1"/>
          <p:nvPr/>
        </p:nvSpPr>
        <p:spPr>
          <a:xfrm>
            <a:off x="506547" y="2335801"/>
            <a:ext cx="7673704" cy="646331"/>
          </a:xfrm>
          <a:prstGeom prst="rect">
            <a:avLst/>
          </a:prstGeom>
          <a:noFill/>
        </p:spPr>
        <p:txBody>
          <a:bodyPr wrap="none" rtlCol="0">
            <a:spAutoFit/>
          </a:bodyPr>
          <a:lstStyle/>
          <a:p>
            <a:r>
              <a:rPr lang="en-US" dirty="0"/>
              <a:t>vi are the creation coefficients (negative for reactants, positive for products)</a:t>
            </a:r>
          </a:p>
          <a:p>
            <a:pPr algn="ctr"/>
            <a:r>
              <a:rPr lang="en-US" dirty="0"/>
              <a:t>Ai are the reaction species</a:t>
            </a:r>
          </a:p>
        </p:txBody>
      </p:sp>
      <p:sp>
        <p:nvSpPr>
          <p:cNvPr id="8" name="TextBox 7">
            <a:extLst>
              <a:ext uri="{FF2B5EF4-FFF2-40B4-BE49-F238E27FC236}">
                <a16:creationId xmlns:a16="http://schemas.microsoft.com/office/drawing/2014/main" id="{AEA89C18-6EA4-0F09-008F-C002B8CBCE95}"/>
              </a:ext>
            </a:extLst>
          </p:cNvPr>
          <p:cNvSpPr txBox="1"/>
          <p:nvPr/>
        </p:nvSpPr>
        <p:spPr>
          <a:xfrm>
            <a:off x="2356861" y="3074465"/>
            <a:ext cx="3973075" cy="369332"/>
          </a:xfrm>
          <a:prstGeom prst="rect">
            <a:avLst/>
          </a:prstGeom>
          <a:noFill/>
        </p:spPr>
        <p:txBody>
          <a:bodyPr wrap="none" rtlCol="0">
            <a:spAutoFit/>
          </a:bodyPr>
          <a:lstStyle/>
          <a:p>
            <a:r>
              <a:rPr lang="en-US" dirty="0"/>
              <a:t>Reaction Extent / Reaction Coordinate</a:t>
            </a:r>
          </a:p>
        </p:txBody>
      </p:sp>
      <p:pic>
        <p:nvPicPr>
          <p:cNvPr id="10" name="Picture 9">
            <a:extLst>
              <a:ext uri="{FF2B5EF4-FFF2-40B4-BE49-F238E27FC236}">
                <a16:creationId xmlns:a16="http://schemas.microsoft.com/office/drawing/2014/main" id="{A6511C01-B031-5A04-36BA-BEF77FD586BA}"/>
              </a:ext>
            </a:extLst>
          </p:cNvPr>
          <p:cNvPicPr>
            <a:picLocks noChangeAspect="1"/>
          </p:cNvPicPr>
          <p:nvPr/>
        </p:nvPicPr>
        <p:blipFill>
          <a:blip r:embed="rId3"/>
          <a:stretch>
            <a:fillRect/>
          </a:stretch>
        </p:blipFill>
        <p:spPr>
          <a:xfrm>
            <a:off x="2757264" y="3536130"/>
            <a:ext cx="3172268" cy="476316"/>
          </a:xfrm>
          <a:prstGeom prst="rect">
            <a:avLst/>
          </a:prstGeom>
        </p:spPr>
      </p:pic>
      <p:pic>
        <p:nvPicPr>
          <p:cNvPr id="12" name="Picture 11">
            <a:extLst>
              <a:ext uri="{FF2B5EF4-FFF2-40B4-BE49-F238E27FC236}">
                <a16:creationId xmlns:a16="http://schemas.microsoft.com/office/drawing/2014/main" id="{56DBF0A5-B3E5-11D9-864B-B4753ACA0998}"/>
              </a:ext>
            </a:extLst>
          </p:cNvPr>
          <p:cNvPicPr>
            <a:picLocks noChangeAspect="1"/>
          </p:cNvPicPr>
          <p:nvPr/>
        </p:nvPicPr>
        <p:blipFill>
          <a:blip r:embed="rId4"/>
          <a:stretch>
            <a:fillRect/>
          </a:stretch>
        </p:blipFill>
        <p:spPr>
          <a:xfrm>
            <a:off x="2438132" y="3961525"/>
            <a:ext cx="3810532" cy="1543265"/>
          </a:xfrm>
          <a:prstGeom prst="rect">
            <a:avLst/>
          </a:prstGeom>
        </p:spPr>
      </p:pic>
      <p:pic>
        <p:nvPicPr>
          <p:cNvPr id="14" name="Picture 13">
            <a:extLst>
              <a:ext uri="{FF2B5EF4-FFF2-40B4-BE49-F238E27FC236}">
                <a16:creationId xmlns:a16="http://schemas.microsoft.com/office/drawing/2014/main" id="{18ADC30B-2B9E-2C38-BF5E-83679B07F4B0}"/>
              </a:ext>
            </a:extLst>
          </p:cNvPr>
          <p:cNvPicPr>
            <a:picLocks noChangeAspect="1"/>
          </p:cNvPicPr>
          <p:nvPr/>
        </p:nvPicPr>
        <p:blipFill>
          <a:blip r:embed="rId5"/>
          <a:stretch>
            <a:fillRect/>
          </a:stretch>
        </p:blipFill>
        <p:spPr>
          <a:xfrm>
            <a:off x="2790606" y="5478101"/>
            <a:ext cx="3105583" cy="876422"/>
          </a:xfrm>
          <a:prstGeom prst="rect">
            <a:avLst/>
          </a:prstGeom>
        </p:spPr>
      </p:pic>
      <p:pic>
        <p:nvPicPr>
          <p:cNvPr id="16" name="Picture 15">
            <a:extLst>
              <a:ext uri="{FF2B5EF4-FFF2-40B4-BE49-F238E27FC236}">
                <a16:creationId xmlns:a16="http://schemas.microsoft.com/office/drawing/2014/main" id="{43192E16-24E4-3D79-7F80-773AF15A6CF4}"/>
              </a:ext>
            </a:extLst>
          </p:cNvPr>
          <p:cNvPicPr>
            <a:picLocks noChangeAspect="1"/>
          </p:cNvPicPr>
          <p:nvPr/>
        </p:nvPicPr>
        <p:blipFill>
          <a:blip r:embed="rId6"/>
          <a:stretch>
            <a:fillRect/>
          </a:stretch>
        </p:blipFill>
        <p:spPr>
          <a:xfrm>
            <a:off x="2438132" y="6410954"/>
            <a:ext cx="4077269" cy="543001"/>
          </a:xfrm>
          <a:prstGeom prst="rect">
            <a:avLst/>
          </a:prstGeom>
        </p:spPr>
      </p:pic>
      <p:sp>
        <p:nvSpPr>
          <p:cNvPr id="17" name="TextBox 16">
            <a:extLst>
              <a:ext uri="{FF2B5EF4-FFF2-40B4-BE49-F238E27FC236}">
                <a16:creationId xmlns:a16="http://schemas.microsoft.com/office/drawing/2014/main" id="{42069F77-8ECD-6317-50E5-B053E4FBB1CB}"/>
              </a:ext>
            </a:extLst>
          </p:cNvPr>
          <p:cNvSpPr txBox="1"/>
          <p:nvPr/>
        </p:nvSpPr>
        <p:spPr>
          <a:xfrm>
            <a:off x="2730614" y="6962736"/>
            <a:ext cx="3492303" cy="646331"/>
          </a:xfrm>
          <a:prstGeom prst="rect">
            <a:avLst/>
          </a:prstGeom>
          <a:noFill/>
        </p:spPr>
        <p:txBody>
          <a:bodyPr wrap="none" rtlCol="0">
            <a:spAutoFit/>
          </a:bodyPr>
          <a:lstStyle/>
          <a:p>
            <a:pPr algn="ctr"/>
            <a:r>
              <a:rPr lang="en-US" dirty="0"/>
              <a:t>Multiple Reactions</a:t>
            </a:r>
          </a:p>
          <a:p>
            <a:pPr algn="ctr"/>
            <a:r>
              <a:rPr lang="en-US" dirty="0"/>
              <a:t>i is for a species, j is for a reaction</a:t>
            </a:r>
          </a:p>
        </p:txBody>
      </p:sp>
      <p:pic>
        <p:nvPicPr>
          <p:cNvPr id="19" name="Picture 18">
            <a:extLst>
              <a:ext uri="{FF2B5EF4-FFF2-40B4-BE49-F238E27FC236}">
                <a16:creationId xmlns:a16="http://schemas.microsoft.com/office/drawing/2014/main" id="{98048765-5173-1DE9-76E8-239C050C1217}"/>
              </a:ext>
            </a:extLst>
          </p:cNvPr>
          <p:cNvPicPr>
            <a:picLocks noChangeAspect="1"/>
          </p:cNvPicPr>
          <p:nvPr/>
        </p:nvPicPr>
        <p:blipFill>
          <a:blip r:embed="rId7"/>
          <a:stretch>
            <a:fillRect/>
          </a:stretch>
        </p:blipFill>
        <p:spPr>
          <a:xfrm>
            <a:off x="1459988" y="7574135"/>
            <a:ext cx="4086795" cy="1381318"/>
          </a:xfrm>
          <a:prstGeom prst="rect">
            <a:avLst/>
          </a:prstGeom>
        </p:spPr>
      </p:pic>
      <p:pic>
        <p:nvPicPr>
          <p:cNvPr id="23" name="Picture 22">
            <a:extLst>
              <a:ext uri="{FF2B5EF4-FFF2-40B4-BE49-F238E27FC236}">
                <a16:creationId xmlns:a16="http://schemas.microsoft.com/office/drawing/2014/main" id="{82E50AA2-521F-D262-C0A0-1231FD543C9D}"/>
              </a:ext>
            </a:extLst>
          </p:cNvPr>
          <p:cNvPicPr>
            <a:picLocks noChangeAspect="1"/>
          </p:cNvPicPr>
          <p:nvPr/>
        </p:nvPicPr>
        <p:blipFill>
          <a:blip r:embed="rId8"/>
          <a:stretch>
            <a:fillRect/>
          </a:stretch>
        </p:blipFill>
        <p:spPr>
          <a:xfrm>
            <a:off x="5767882" y="7993293"/>
            <a:ext cx="1124107" cy="543001"/>
          </a:xfrm>
          <a:prstGeom prst="rect">
            <a:avLst/>
          </a:prstGeom>
        </p:spPr>
      </p:pic>
      <p:pic>
        <p:nvPicPr>
          <p:cNvPr id="25" name="Picture 24">
            <a:extLst>
              <a:ext uri="{FF2B5EF4-FFF2-40B4-BE49-F238E27FC236}">
                <a16:creationId xmlns:a16="http://schemas.microsoft.com/office/drawing/2014/main" id="{8A08AC0B-60B1-4ACF-8976-B62C391048CC}"/>
              </a:ext>
            </a:extLst>
          </p:cNvPr>
          <p:cNvPicPr>
            <a:picLocks noChangeAspect="1"/>
          </p:cNvPicPr>
          <p:nvPr/>
        </p:nvPicPr>
        <p:blipFill>
          <a:blip r:embed="rId9"/>
          <a:stretch>
            <a:fillRect/>
          </a:stretch>
        </p:blipFill>
        <p:spPr>
          <a:xfrm>
            <a:off x="302382" y="8885262"/>
            <a:ext cx="3181047" cy="3278426"/>
          </a:xfrm>
          <a:prstGeom prst="rect">
            <a:avLst/>
          </a:prstGeom>
        </p:spPr>
      </p:pic>
      <p:pic>
        <p:nvPicPr>
          <p:cNvPr id="29" name="Picture 28">
            <a:extLst>
              <a:ext uri="{FF2B5EF4-FFF2-40B4-BE49-F238E27FC236}">
                <a16:creationId xmlns:a16="http://schemas.microsoft.com/office/drawing/2014/main" id="{3B20BCA9-7317-9ACF-C24C-0E674A1194B4}"/>
              </a:ext>
            </a:extLst>
          </p:cNvPr>
          <p:cNvPicPr>
            <a:picLocks noChangeAspect="1"/>
          </p:cNvPicPr>
          <p:nvPr/>
        </p:nvPicPr>
        <p:blipFill>
          <a:blip r:embed="rId10"/>
          <a:stretch>
            <a:fillRect/>
          </a:stretch>
        </p:blipFill>
        <p:spPr>
          <a:xfrm>
            <a:off x="3997546" y="8955453"/>
            <a:ext cx="3762900" cy="981212"/>
          </a:xfrm>
          <a:prstGeom prst="rect">
            <a:avLst/>
          </a:prstGeom>
        </p:spPr>
      </p:pic>
      <p:sp>
        <p:nvSpPr>
          <p:cNvPr id="30" name="TextBox 29">
            <a:extLst>
              <a:ext uri="{FF2B5EF4-FFF2-40B4-BE49-F238E27FC236}">
                <a16:creationId xmlns:a16="http://schemas.microsoft.com/office/drawing/2014/main" id="{307D8442-EA23-AC02-E406-CAA64D43605C}"/>
              </a:ext>
            </a:extLst>
          </p:cNvPr>
          <p:cNvSpPr txBox="1"/>
          <p:nvPr/>
        </p:nvSpPr>
        <p:spPr>
          <a:xfrm>
            <a:off x="3997546" y="9994791"/>
            <a:ext cx="4044441" cy="369332"/>
          </a:xfrm>
          <a:prstGeom prst="rect">
            <a:avLst/>
          </a:prstGeom>
          <a:noFill/>
        </p:spPr>
        <p:txBody>
          <a:bodyPr wrap="none" rtlCol="0">
            <a:spAutoFit/>
          </a:bodyPr>
          <a:lstStyle/>
          <a:p>
            <a:r>
              <a:rPr lang="en-US" dirty="0"/>
              <a:t>At equilibrium (when Gt is a minimum)</a:t>
            </a:r>
          </a:p>
        </p:txBody>
      </p:sp>
      <p:pic>
        <p:nvPicPr>
          <p:cNvPr id="32" name="Picture 31">
            <a:extLst>
              <a:ext uri="{FF2B5EF4-FFF2-40B4-BE49-F238E27FC236}">
                <a16:creationId xmlns:a16="http://schemas.microsoft.com/office/drawing/2014/main" id="{DFDDB313-0081-B2E7-750E-63653CCFF205}"/>
              </a:ext>
            </a:extLst>
          </p:cNvPr>
          <p:cNvPicPr>
            <a:picLocks noChangeAspect="1"/>
          </p:cNvPicPr>
          <p:nvPr/>
        </p:nvPicPr>
        <p:blipFill>
          <a:blip r:embed="rId11"/>
          <a:stretch>
            <a:fillRect/>
          </a:stretch>
        </p:blipFill>
        <p:spPr>
          <a:xfrm>
            <a:off x="5229347" y="10422249"/>
            <a:ext cx="1286054" cy="609685"/>
          </a:xfrm>
          <a:prstGeom prst="rect">
            <a:avLst/>
          </a:prstGeom>
        </p:spPr>
      </p:pic>
    </p:spTree>
    <p:extLst>
      <p:ext uri="{BB962C8B-B14F-4D97-AF65-F5344CB8AC3E}">
        <p14:creationId xmlns:p14="http://schemas.microsoft.com/office/powerpoint/2010/main" val="3829217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A6066-A54A-5F37-846E-9DD8B0B77EC2}"/>
              </a:ext>
            </a:extLst>
          </p:cNvPr>
          <p:cNvSpPr txBox="1"/>
          <p:nvPr/>
        </p:nvSpPr>
        <p:spPr>
          <a:xfrm>
            <a:off x="2807082" y="0"/>
            <a:ext cx="3072636" cy="369332"/>
          </a:xfrm>
          <a:prstGeom prst="rect">
            <a:avLst/>
          </a:prstGeom>
          <a:noFill/>
        </p:spPr>
        <p:txBody>
          <a:bodyPr wrap="none" rtlCol="0">
            <a:spAutoFit/>
          </a:bodyPr>
          <a:lstStyle/>
          <a:p>
            <a:r>
              <a:rPr lang="en-US" dirty="0"/>
              <a:t>Getting Equilibrium Constant</a:t>
            </a:r>
          </a:p>
        </p:txBody>
      </p:sp>
      <p:pic>
        <p:nvPicPr>
          <p:cNvPr id="4" name="Picture 3">
            <a:extLst>
              <a:ext uri="{FF2B5EF4-FFF2-40B4-BE49-F238E27FC236}">
                <a16:creationId xmlns:a16="http://schemas.microsoft.com/office/drawing/2014/main" id="{AEC8C87B-1202-BF5F-A947-2D8110C5BE55}"/>
              </a:ext>
            </a:extLst>
          </p:cNvPr>
          <p:cNvPicPr>
            <a:picLocks noChangeAspect="1"/>
          </p:cNvPicPr>
          <p:nvPr/>
        </p:nvPicPr>
        <p:blipFill>
          <a:blip r:embed="rId2"/>
          <a:stretch>
            <a:fillRect/>
          </a:stretch>
        </p:blipFill>
        <p:spPr>
          <a:xfrm>
            <a:off x="2807082" y="369332"/>
            <a:ext cx="2829320" cy="1095528"/>
          </a:xfrm>
          <a:prstGeom prst="rect">
            <a:avLst/>
          </a:prstGeom>
        </p:spPr>
      </p:pic>
      <p:pic>
        <p:nvPicPr>
          <p:cNvPr id="6" name="Picture 5">
            <a:extLst>
              <a:ext uri="{FF2B5EF4-FFF2-40B4-BE49-F238E27FC236}">
                <a16:creationId xmlns:a16="http://schemas.microsoft.com/office/drawing/2014/main" id="{D7DEFDA0-504C-6261-B443-B16221E3B175}"/>
              </a:ext>
            </a:extLst>
          </p:cNvPr>
          <p:cNvPicPr>
            <a:picLocks noChangeAspect="1"/>
          </p:cNvPicPr>
          <p:nvPr/>
        </p:nvPicPr>
        <p:blipFill>
          <a:blip r:embed="rId3"/>
          <a:stretch>
            <a:fillRect/>
          </a:stretch>
        </p:blipFill>
        <p:spPr>
          <a:xfrm>
            <a:off x="1028237" y="1531535"/>
            <a:ext cx="6630325" cy="771633"/>
          </a:xfrm>
          <a:prstGeom prst="rect">
            <a:avLst/>
          </a:prstGeom>
        </p:spPr>
      </p:pic>
      <p:pic>
        <p:nvPicPr>
          <p:cNvPr id="8" name="Picture 7">
            <a:extLst>
              <a:ext uri="{FF2B5EF4-FFF2-40B4-BE49-F238E27FC236}">
                <a16:creationId xmlns:a16="http://schemas.microsoft.com/office/drawing/2014/main" id="{D43366D3-D54A-F97B-B05F-68279A33B4A0}"/>
              </a:ext>
            </a:extLst>
          </p:cNvPr>
          <p:cNvPicPr>
            <a:picLocks noChangeAspect="1"/>
          </p:cNvPicPr>
          <p:nvPr/>
        </p:nvPicPr>
        <p:blipFill>
          <a:blip r:embed="rId4"/>
          <a:stretch>
            <a:fillRect/>
          </a:stretch>
        </p:blipFill>
        <p:spPr>
          <a:xfrm>
            <a:off x="5776809" y="655117"/>
            <a:ext cx="1476581" cy="590632"/>
          </a:xfrm>
          <a:prstGeom prst="rect">
            <a:avLst/>
          </a:prstGeom>
        </p:spPr>
      </p:pic>
      <p:pic>
        <p:nvPicPr>
          <p:cNvPr id="10" name="Picture 9">
            <a:extLst>
              <a:ext uri="{FF2B5EF4-FFF2-40B4-BE49-F238E27FC236}">
                <a16:creationId xmlns:a16="http://schemas.microsoft.com/office/drawing/2014/main" id="{FA603DA7-B37E-EB6F-D689-17E932D053E1}"/>
              </a:ext>
            </a:extLst>
          </p:cNvPr>
          <p:cNvPicPr>
            <a:picLocks noChangeAspect="1"/>
          </p:cNvPicPr>
          <p:nvPr/>
        </p:nvPicPr>
        <p:blipFill>
          <a:blip r:embed="rId5"/>
          <a:stretch>
            <a:fillRect/>
          </a:stretch>
        </p:blipFill>
        <p:spPr>
          <a:xfrm>
            <a:off x="1921133" y="2627063"/>
            <a:ext cx="1771897" cy="733527"/>
          </a:xfrm>
          <a:prstGeom prst="rect">
            <a:avLst/>
          </a:prstGeom>
        </p:spPr>
      </p:pic>
      <p:sp>
        <p:nvSpPr>
          <p:cNvPr id="11" name="TextBox 10">
            <a:extLst>
              <a:ext uri="{FF2B5EF4-FFF2-40B4-BE49-F238E27FC236}">
                <a16:creationId xmlns:a16="http://schemas.microsoft.com/office/drawing/2014/main" id="{DEA75E31-F435-AF7D-18E8-05BB3B743911}"/>
              </a:ext>
            </a:extLst>
          </p:cNvPr>
          <p:cNvSpPr txBox="1"/>
          <p:nvPr/>
        </p:nvSpPr>
        <p:spPr>
          <a:xfrm>
            <a:off x="3863528" y="2809160"/>
            <a:ext cx="1913281" cy="369332"/>
          </a:xfrm>
          <a:prstGeom prst="rect">
            <a:avLst/>
          </a:prstGeom>
          <a:noFill/>
        </p:spPr>
        <p:txBody>
          <a:bodyPr wrap="none" rtlCol="0">
            <a:spAutoFit/>
          </a:bodyPr>
          <a:lstStyle/>
          <a:p>
            <a:r>
              <a:rPr lang="en-US" dirty="0"/>
              <a:t>Vant Hoff relation</a:t>
            </a:r>
          </a:p>
        </p:txBody>
      </p:sp>
      <p:sp>
        <p:nvSpPr>
          <p:cNvPr id="12" name="TextBox 11">
            <a:extLst>
              <a:ext uri="{FF2B5EF4-FFF2-40B4-BE49-F238E27FC236}">
                <a16:creationId xmlns:a16="http://schemas.microsoft.com/office/drawing/2014/main" id="{CB6D8266-1E42-7AAD-DBE8-8A08875C126F}"/>
              </a:ext>
            </a:extLst>
          </p:cNvPr>
          <p:cNvSpPr txBox="1"/>
          <p:nvPr/>
        </p:nvSpPr>
        <p:spPr>
          <a:xfrm>
            <a:off x="250452" y="3499818"/>
            <a:ext cx="7819491" cy="1477328"/>
          </a:xfrm>
          <a:prstGeom prst="rect">
            <a:avLst/>
          </a:prstGeom>
          <a:noFill/>
        </p:spPr>
        <p:txBody>
          <a:bodyPr wrap="square" rtlCol="0">
            <a:spAutoFit/>
          </a:bodyPr>
          <a:lstStyle/>
          <a:p>
            <a:r>
              <a:rPr lang="en-US" dirty="0"/>
              <a:t>As can be seen by this, if the standard enthalpy of reaction is positive (endothermic), the reaction constant increases as temperature increases</a:t>
            </a:r>
          </a:p>
          <a:p>
            <a:endParaRPr lang="en-US" dirty="0"/>
          </a:p>
          <a:p>
            <a:r>
              <a:rPr lang="en-US" dirty="0"/>
              <a:t>Also, if the enthalpy of reaction is negative (exothermic), the reaction constant decreases as temperature increases</a:t>
            </a:r>
          </a:p>
        </p:txBody>
      </p:sp>
      <p:sp>
        <p:nvSpPr>
          <p:cNvPr id="13" name="TextBox 12">
            <a:extLst>
              <a:ext uri="{FF2B5EF4-FFF2-40B4-BE49-F238E27FC236}">
                <a16:creationId xmlns:a16="http://schemas.microsoft.com/office/drawing/2014/main" id="{985F4DB7-1FF7-58CA-15BB-19357A7231F2}"/>
              </a:ext>
            </a:extLst>
          </p:cNvPr>
          <p:cNvSpPr txBox="1"/>
          <p:nvPr/>
        </p:nvSpPr>
        <p:spPr>
          <a:xfrm>
            <a:off x="4939248" y="5239922"/>
            <a:ext cx="3726636" cy="1477328"/>
          </a:xfrm>
          <a:prstGeom prst="rect">
            <a:avLst/>
          </a:prstGeom>
          <a:noFill/>
        </p:spPr>
        <p:txBody>
          <a:bodyPr wrap="square" rtlCol="0">
            <a:spAutoFit/>
          </a:bodyPr>
          <a:lstStyle/>
          <a:p>
            <a:r>
              <a:rPr lang="en-US" dirty="0"/>
              <a:t>When assuming the standard enthalpy of reaction is constant with temperature, it is easy to find a rate constant at a different temperature by integrating</a:t>
            </a:r>
          </a:p>
        </p:txBody>
      </p:sp>
      <p:pic>
        <p:nvPicPr>
          <p:cNvPr id="15" name="Picture 14">
            <a:extLst>
              <a:ext uri="{FF2B5EF4-FFF2-40B4-BE49-F238E27FC236}">
                <a16:creationId xmlns:a16="http://schemas.microsoft.com/office/drawing/2014/main" id="{70776BBE-A1BF-E8B0-6A98-3249E0D70EA9}"/>
              </a:ext>
            </a:extLst>
          </p:cNvPr>
          <p:cNvPicPr>
            <a:picLocks noChangeAspect="1"/>
          </p:cNvPicPr>
          <p:nvPr/>
        </p:nvPicPr>
        <p:blipFill>
          <a:blip r:embed="rId6"/>
          <a:stretch>
            <a:fillRect/>
          </a:stretch>
        </p:blipFill>
        <p:spPr>
          <a:xfrm>
            <a:off x="5250149" y="6752836"/>
            <a:ext cx="2819794" cy="790685"/>
          </a:xfrm>
          <a:prstGeom prst="rect">
            <a:avLst/>
          </a:prstGeom>
        </p:spPr>
      </p:pic>
      <p:sp>
        <p:nvSpPr>
          <p:cNvPr id="16" name="TextBox 15">
            <a:extLst>
              <a:ext uri="{FF2B5EF4-FFF2-40B4-BE49-F238E27FC236}">
                <a16:creationId xmlns:a16="http://schemas.microsoft.com/office/drawing/2014/main" id="{0FD9C509-8C07-868F-BA7D-70EC3B2B5B07}"/>
              </a:ext>
            </a:extLst>
          </p:cNvPr>
          <p:cNvSpPr txBox="1"/>
          <p:nvPr/>
        </p:nvSpPr>
        <p:spPr>
          <a:xfrm>
            <a:off x="5058228" y="7621604"/>
            <a:ext cx="3488676" cy="1200329"/>
          </a:xfrm>
          <a:prstGeom prst="rect">
            <a:avLst/>
          </a:prstGeom>
          <a:noFill/>
        </p:spPr>
        <p:txBody>
          <a:bodyPr wrap="square" rtlCol="0">
            <a:spAutoFit/>
          </a:bodyPr>
          <a:lstStyle/>
          <a:p>
            <a:r>
              <a:rPr lang="en-US" dirty="0"/>
              <a:t>This assumption is pretty accurate, as the graph to the left shows that lnK is close to linear when graphed against 1/T </a:t>
            </a:r>
          </a:p>
        </p:txBody>
      </p:sp>
      <p:pic>
        <p:nvPicPr>
          <p:cNvPr id="18" name="Picture 17">
            <a:extLst>
              <a:ext uri="{FF2B5EF4-FFF2-40B4-BE49-F238E27FC236}">
                <a16:creationId xmlns:a16="http://schemas.microsoft.com/office/drawing/2014/main" id="{EE6E9C90-D4F1-DF6A-A75B-4A9E400B796F}"/>
              </a:ext>
            </a:extLst>
          </p:cNvPr>
          <p:cNvPicPr>
            <a:picLocks noChangeAspect="1"/>
          </p:cNvPicPr>
          <p:nvPr/>
        </p:nvPicPr>
        <p:blipFill>
          <a:blip r:embed="rId7"/>
          <a:stretch>
            <a:fillRect/>
          </a:stretch>
        </p:blipFill>
        <p:spPr>
          <a:xfrm>
            <a:off x="20916" y="4977146"/>
            <a:ext cx="4918333" cy="7149799"/>
          </a:xfrm>
          <a:prstGeom prst="rect">
            <a:avLst/>
          </a:prstGeom>
        </p:spPr>
      </p:pic>
    </p:spTree>
    <p:extLst>
      <p:ext uri="{BB962C8B-B14F-4D97-AF65-F5344CB8AC3E}">
        <p14:creationId xmlns:p14="http://schemas.microsoft.com/office/powerpoint/2010/main" val="113729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932A-7796-1649-1C13-B34692BF0D90}"/>
              </a:ext>
            </a:extLst>
          </p:cNvPr>
          <p:cNvSpPr txBox="1"/>
          <p:nvPr/>
        </p:nvSpPr>
        <p:spPr>
          <a:xfrm>
            <a:off x="1150257" y="153534"/>
            <a:ext cx="6386286" cy="646331"/>
          </a:xfrm>
          <a:prstGeom prst="rect">
            <a:avLst/>
          </a:prstGeom>
          <a:noFill/>
        </p:spPr>
        <p:txBody>
          <a:bodyPr wrap="square" rtlCol="0">
            <a:spAutoFit/>
          </a:bodyPr>
          <a:lstStyle/>
          <a:p>
            <a:pPr algn="ctr"/>
            <a:r>
              <a:rPr lang="en-US" dirty="0"/>
              <a:t>But what if you want to use a standard enthalpy of reaction that changes with temperature?</a:t>
            </a:r>
          </a:p>
        </p:txBody>
      </p:sp>
      <p:pic>
        <p:nvPicPr>
          <p:cNvPr id="4" name="Picture 3">
            <a:extLst>
              <a:ext uri="{FF2B5EF4-FFF2-40B4-BE49-F238E27FC236}">
                <a16:creationId xmlns:a16="http://schemas.microsoft.com/office/drawing/2014/main" id="{1CC4E0DA-7573-0361-AC0A-FB70DD2986B0}"/>
              </a:ext>
            </a:extLst>
          </p:cNvPr>
          <p:cNvPicPr>
            <a:picLocks noChangeAspect="1"/>
          </p:cNvPicPr>
          <p:nvPr/>
        </p:nvPicPr>
        <p:blipFill>
          <a:blip r:embed="rId2"/>
          <a:stretch>
            <a:fillRect/>
          </a:stretch>
        </p:blipFill>
        <p:spPr>
          <a:xfrm>
            <a:off x="3390767" y="886951"/>
            <a:ext cx="1905266" cy="600159"/>
          </a:xfrm>
          <a:prstGeom prst="rect">
            <a:avLst/>
          </a:prstGeom>
        </p:spPr>
      </p:pic>
      <p:pic>
        <p:nvPicPr>
          <p:cNvPr id="6" name="Picture 5">
            <a:extLst>
              <a:ext uri="{FF2B5EF4-FFF2-40B4-BE49-F238E27FC236}">
                <a16:creationId xmlns:a16="http://schemas.microsoft.com/office/drawing/2014/main" id="{CE85B98F-A226-173B-512A-68A926804A62}"/>
              </a:ext>
            </a:extLst>
          </p:cNvPr>
          <p:cNvPicPr>
            <a:picLocks noChangeAspect="1"/>
          </p:cNvPicPr>
          <p:nvPr/>
        </p:nvPicPr>
        <p:blipFill>
          <a:blip r:embed="rId3"/>
          <a:stretch>
            <a:fillRect/>
          </a:stretch>
        </p:blipFill>
        <p:spPr>
          <a:xfrm>
            <a:off x="3390767" y="1574196"/>
            <a:ext cx="2143424" cy="438211"/>
          </a:xfrm>
          <a:prstGeom prst="rect">
            <a:avLst/>
          </a:prstGeom>
        </p:spPr>
      </p:pic>
      <p:pic>
        <p:nvPicPr>
          <p:cNvPr id="8" name="Picture 7">
            <a:extLst>
              <a:ext uri="{FF2B5EF4-FFF2-40B4-BE49-F238E27FC236}">
                <a16:creationId xmlns:a16="http://schemas.microsoft.com/office/drawing/2014/main" id="{CAE40610-4AB5-0F88-4607-B98AD7DBAB3B}"/>
              </a:ext>
            </a:extLst>
          </p:cNvPr>
          <p:cNvPicPr>
            <a:picLocks noChangeAspect="1"/>
          </p:cNvPicPr>
          <p:nvPr/>
        </p:nvPicPr>
        <p:blipFill>
          <a:blip r:embed="rId4"/>
          <a:stretch>
            <a:fillRect/>
          </a:stretch>
        </p:blipFill>
        <p:spPr>
          <a:xfrm>
            <a:off x="1080202" y="2099493"/>
            <a:ext cx="2991267" cy="743054"/>
          </a:xfrm>
          <a:prstGeom prst="rect">
            <a:avLst/>
          </a:prstGeom>
        </p:spPr>
      </p:pic>
      <p:pic>
        <p:nvPicPr>
          <p:cNvPr id="12" name="Picture 11">
            <a:extLst>
              <a:ext uri="{FF2B5EF4-FFF2-40B4-BE49-F238E27FC236}">
                <a16:creationId xmlns:a16="http://schemas.microsoft.com/office/drawing/2014/main" id="{32E36B17-0225-260C-7728-C4CF3C709507}"/>
              </a:ext>
            </a:extLst>
          </p:cNvPr>
          <p:cNvPicPr>
            <a:picLocks noChangeAspect="1"/>
          </p:cNvPicPr>
          <p:nvPr/>
        </p:nvPicPr>
        <p:blipFill>
          <a:blip r:embed="rId5"/>
          <a:stretch>
            <a:fillRect/>
          </a:stretch>
        </p:blipFill>
        <p:spPr>
          <a:xfrm>
            <a:off x="4343400" y="2005171"/>
            <a:ext cx="2934109" cy="895475"/>
          </a:xfrm>
          <a:prstGeom prst="rect">
            <a:avLst/>
          </a:prstGeom>
        </p:spPr>
      </p:pic>
      <p:pic>
        <p:nvPicPr>
          <p:cNvPr id="14" name="Picture 13">
            <a:extLst>
              <a:ext uri="{FF2B5EF4-FFF2-40B4-BE49-F238E27FC236}">
                <a16:creationId xmlns:a16="http://schemas.microsoft.com/office/drawing/2014/main" id="{F3F24E93-FD65-124C-D580-EA36A82200DE}"/>
              </a:ext>
            </a:extLst>
          </p:cNvPr>
          <p:cNvPicPr>
            <a:picLocks noChangeAspect="1"/>
          </p:cNvPicPr>
          <p:nvPr/>
        </p:nvPicPr>
        <p:blipFill>
          <a:blip r:embed="rId6"/>
          <a:stretch>
            <a:fillRect/>
          </a:stretch>
        </p:blipFill>
        <p:spPr>
          <a:xfrm>
            <a:off x="3619398" y="2842547"/>
            <a:ext cx="2191056" cy="847843"/>
          </a:xfrm>
          <a:prstGeom prst="rect">
            <a:avLst/>
          </a:prstGeom>
        </p:spPr>
      </p:pic>
      <p:pic>
        <p:nvPicPr>
          <p:cNvPr id="18" name="Picture 17">
            <a:extLst>
              <a:ext uri="{FF2B5EF4-FFF2-40B4-BE49-F238E27FC236}">
                <a16:creationId xmlns:a16="http://schemas.microsoft.com/office/drawing/2014/main" id="{4E3D87E8-10DA-7CF3-2E66-103CD9493120}"/>
              </a:ext>
            </a:extLst>
          </p:cNvPr>
          <p:cNvPicPr>
            <a:picLocks noChangeAspect="1"/>
          </p:cNvPicPr>
          <p:nvPr/>
        </p:nvPicPr>
        <p:blipFill>
          <a:blip r:embed="rId7"/>
          <a:stretch>
            <a:fillRect/>
          </a:stretch>
        </p:blipFill>
        <p:spPr>
          <a:xfrm>
            <a:off x="913921" y="3776352"/>
            <a:ext cx="6858957" cy="847843"/>
          </a:xfrm>
          <a:prstGeom prst="rect">
            <a:avLst/>
          </a:prstGeom>
        </p:spPr>
      </p:pic>
      <p:pic>
        <p:nvPicPr>
          <p:cNvPr id="20" name="Picture 19">
            <a:extLst>
              <a:ext uri="{FF2B5EF4-FFF2-40B4-BE49-F238E27FC236}">
                <a16:creationId xmlns:a16="http://schemas.microsoft.com/office/drawing/2014/main" id="{B533C03F-230A-F766-0BE9-4B23310AAE2D}"/>
              </a:ext>
            </a:extLst>
          </p:cNvPr>
          <p:cNvPicPr>
            <a:picLocks noChangeAspect="1"/>
          </p:cNvPicPr>
          <p:nvPr/>
        </p:nvPicPr>
        <p:blipFill>
          <a:blip r:embed="rId8"/>
          <a:stretch>
            <a:fillRect/>
          </a:stretch>
        </p:blipFill>
        <p:spPr>
          <a:xfrm>
            <a:off x="1210065" y="4710157"/>
            <a:ext cx="6230219" cy="866896"/>
          </a:xfrm>
          <a:prstGeom prst="rect">
            <a:avLst/>
          </a:prstGeom>
        </p:spPr>
      </p:pic>
      <p:pic>
        <p:nvPicPr>
          <p:cNvPr id="22" name="Picture 21">
            <a:extLst>
              <a:ext uri="{FF2B5EF4-FFF2-40B4-BE49-F238E27FC236}">
                <a16:creationId xmlns:a16="http://schemas.microsoft.com/office/drawing/2014/main" id="{707B9D33-53D1-E594-0BDA-BD86D2BA6B76}"/>
              </a:ext>
            </a:extLst>
          </p:cNvPr>
          <p:cNvPicPr>
            <a:picLocks noChangeAspect="1"/>
          </p:cNvPicPr>
          <p:nvPr/>
        </p:nvPicPr>
        <p:blipFill>
          <a:blip r:embed="rId9"/>
          <a:stretch>
            <a:fillRect/>
          </a:stretch>
        </p:blipFill>
        <p:spPr>
          <a:xfrm>
            <a:off x="2909687" y="5738762"/>
            <a:ext cx="2867425" cy="714475"/>
          </a:xfrm>
          <a:prstGeom prst="rect">
            <a:avLst/>
          </a:prstGeom>
        </p:spPr>
      </p:pic>
      <p:pic>
        <p:nvPicPr>
          <p:cNvPr id="24" name="Picture 23">
            <a:extLst>
              <a:ext uri="{FF2B5EF4-FFF2-40B4-BE49-F238E27FC236}">
                <a16:creationId xmlns:a16="http://schemas.microsoft.com/office/drawing/2014/main" id="{DFC0F1F3-DE06-E5DD-3418-14F21CF7E85E}"/>
              </a:ext>
            </a:extLst>
          </p:cNvPr>
          <p:cNvPicPr>
            <a:picLocks noChangeAspect="1"/>
          </p:cNvPicPr>
          <p:nvPr/>
        </p:nvPicPr>
        <p:blipFill>
          <a:blip r:embed="rId10"/>
          <a:stretch>
            <a:fillRect/>
          </a:stretch>
        </p:blipFill>
        <p:spPr>
          <a:xfrm>
            <a:off x="795669" y="6453237"/>
            <a:ext cx="7059010" cy="828791"/>
          </a:xfrm>
          <a:prstGeom prst="rect">
            <a:avLst/>
          </a:prstGeom>
        </p:spPr>
      </p:pic>
      <p:pic>
        <p:nvPicPr>
          <p:cNvPr id="26" name="Picture 25">
            <a:extLst>
              <a:ext uri="{FF2B5EF4-FFF2-40B4-BE49-F238E27FC236}">
                <a16:creationId xmlns:a16="http://schemas.microsoft.com/office/drawing/2014/main" id="{F537C0F8-5D4B-BC6C-6706-6BB68BC1AEA3}"/>
              </a:ext>
            </a:extLst>
          </p:cNvPr>
          <p:cNvPicPr>
            <a:picLocks noChangeAspect="1"/>
          </p:cNvPicPr>
          <p:nvPr/>
        </p:nvPicPr>
        <p:blipFill>
          <a:blip r:embed="rId11"/>
          <a:stretch>
            <a:fillRect/>
          </a:stretch>
        </p:blipFill>
        <p:spPr>
          <a:xfrm>
            <a:off x="490826" y="7329420"/>
            <a:ext cx="7363853" cy="828791"/>
          </a:xfrm>
          <a:prstGeom prst="rect">
            <a:avLst/>
          </a:prstGeom>
        </p:spPr>
      </p:pic>
      <p:pic>
        <p:nvPicPr>
          <p:cNvPr id="28" name="Picture 27">
            <a:extLst>
              <a:ext uri="{FF2B5EF4-FFF2-40B4-BE49-F238E27FC236}">
                <a16:creationId xmlns:a16="http://schemas.microsoft.com/office/drawing/2014/main" id="{437D28CC-2DEA-7FCA-8BCB-91422B6FD5B0}"/>
              </a:ext>
            </a:extLst>
          </p:cNvPr>
          <p:cNvPicPr>
            <a:picLocks noChangeAspect="1"/>
          </p:cNvPicPr>
          <p:nvPr/>
        </p:nvPicPr>
        <p:blipFill>
          <a:blip r:embed="rId12"/>
          <a:stretch>
            <a:fillRect/>
          </a:stretch>
        </p:blipFill>
        <p:spPr>
          <a:xfrm>
            <a:off x="3308536" y="8877675"/>
            <a:ext cx="1562318" cy="466790"/>
          </a:xfrm>
          <a:prstGeom prst="rect">
            <a:avLst/>
          </a:prstGeom>
        </p:spPr>
      </p:pic>
      <p:pic>
        <p:nvPicPr>
          <p:cNvPr id="30" name="Picture 29">
            <a:extLst>
              <a:ext uri="{FF2B5EF4-FFF2-40B4-BE49-F238E27FC236}">
                <a16:creationId xmlns:a16="http://schemas.microsoft.com/office/drawing/2014/main" id="{9B81E7B7-EE24-2409-3F09-8C6936451773}"/>
              </a:ext>
            </a:extLst>
          </p:cNvPr>
          <p:cNvPicPr>
            <a:picLocks noChangeAspect="1"/>
          </p:cNvPicPr>
          <p:nvPr/>
        </p:nvPicPr>
        <p:blipFill>
          <a:blip r:embed="rId13"/>
          <a:stretch>
            <a:fillRect/>
          </a:stretch>
        </p:blipFill>
        <p:spPr>
          <a:xfrm>
            <a:off x="1098428" y="9280086"/>
            <a:ext cx="2191056" cy="800212"/>
          </a:xfrm>
          <a:prstGeom prst="rect">
            <a:avLst/>
          </a:prstGeom>
        </p:spPr>
      </p:pic>
      <p:pic>
        <p:nvPicPr>
          <p:cNvPr id="32" name="Picture 31">
            <a:extLst>
              <a:ext uri="{FF2B5EF4-FFF2-40B4-BE49-F238E27FC236}">
                <a16:creationId xmlns:a16="http://schemas.microsoft.com/office/drawing/2014/main" id="{12363918-30C5-20A8-F43E-9A6C054C1412}"/>
              </a:ext>
            </a:extLst>
          </p:cNvPr>
          <p:cNvPicPr>
            <a:picLocks noChangeAspect="1"/>
          </p:cNvPicPr>
          <p:nvPr/>
        </p:nvPicPr>
        <p:blipFill>
          <a:blip r:embed="rId14"/>
          <a:stretch>
            <a:fillRect/>
          </a:stretch>
        </p:blipFill>
        <p:spPr>
          <a:xfrm>
            <a:off x="4536545" y="9280086"/>
            <a:ext cx="2924583" cy="781159"/>
          </a:xfrm>
          <a:prstGeom prst="rect">
            <a:avLst/>
          </a:prstGeom>
        </p:spPr>
      </p:pic>
      <p:pic>
        <p:nvPicPr>
          <p:cNvPr id="34" name="Picture 33">
            <a:extLst>
              <a:ext uri="{FF2B5EF4-FFF2-40B4-BE49-F238E27FC236}">
                <a16:creationId xmlns:a16="http://schemas.microsoft.com/office/drawing/2014/main" id="{2423BB98-0E27-43F8-2D77-4AB8D0F7FDE3}"/>
              </a:ext>
            </a:extLst>
          </p:cNvPr>
          <p:cNvPicPr>
            <a:picLocks noChangeAspect="1"/>
          </p:cNvPicPr>
          <p:nvPr/>
        </p:nvPicPr>
        <p:blipFill>
          <a:blip r:embed="rId15"/>
          <a:stretch>
            <a:fillRect/>
          </a:stretch>
        </p:blipFill>
        <p:spPr>
          <a:xfrm>
            <a:off x="0" y="10173256"/>
            <a:ext cx="8686800" cy="866157"/>
          </a:xfrm>
          <a:prstGeom prst="rect">
            <a:avLst/>
          </a:prstGeom>
        </p:spPr>
      </p:pic>
      <p:sp>
        <p:nvSpPr>
          <p:cNvPr id="35" name="TextBox 34">
            <a:extLst>
              <a:ext uri="{FF2B5EF4-FFF2-40B4-BE49-F238E27FC236}">
                <a16:creationId xmlns:a16="http://schemas.microsoft.com/office/drawing/2014/main" id="{BB713EB1-0D30-2D59-7C8D-CCBB9827BB85}"/>
              </a:ext>
            </a:extLst>
          </p:cNvPr>
          <p:cNvSpPr txBox="1"/>
          <p:nvPr/>
        </p:nvSpPr>
        <p:spPr>
          <a:xfrm>
            <a:off x="2661644" y="8534482"/>
            <a:ext cx="3115468" cy="369332"/>
          </a:xfrm>
          <a:prstGeom prst="rect">
            <a:avLst/>
          </a:prstGeom>
          <a:noFill/>
        </p:spPr>
        <p:txBody>
          <a:bodyPr wrap="none" rtlCol="0">
            <a:spAutoFit/>
          </a:bodyPr>
          <a:lstStyle/>
          <a:p>
            <a:r>
              <a:rPr lang="en-US" dirty="0"/>
              <a:t>Equation to find rate constant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C5BC54-7EFD-7548-ACFF-EDE96A6ECFC8}"/>
                  </a:ext>
                </a:extLst>
              </p:cNvPr>
              <p:cNvSpPr txBox="1"/>
              <p:nvPr/>
            </p:nvSpPr>
            <p:spPr>
              <a:xfrm>
                <a:off x="3098090" y="11151424"/>
                <a:ext cx="249061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𝐿𝑒𝑡𝑡𝑒𝑟</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𝑙𝑒𝑡𝑡𝑒𝑟</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6" name="TextBox 35">
                <a:extLst>
                  <a:ext uri="{FF2B5EF4-FFF2-40B4-BE49-F238E27FC236}">
                    <a16:creationId xmlns:a16="http://schemas.microsoft.com/office/drawing/2014/main" id="{27C5BC54-7EFD-7548-ACFF-EDE96A6ECFC8}"/>
                  </a:ext>
                </a:extLst>
              </p:cNvPr>
              <p:cNvSpPr txBox="1">
                <a:spLocks noRot="1" noChangeAspect="1" noMove="1" noResize="1" noEditPoints="1" noAdjustHandles="1" noChangeArrowheads="1" noChangeShapeType="1" noTextEdit="1"/>
              </p:cNvSpPr>
              <p:nvPr/>
            </p:nvSpPr>
            <p:spPr>
              <a:xfrm>
                <a:off x="3098090" y="11151424"/>
                <a:ext cx="2490618" cy="76456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6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BB4874-8236-CBCA-4520-D42E889CE673}"/>
              </a:ext>
            </a:extLst>
          </p:cNvPr>
          <p:cNvSpPr txBox="1"/>
          <p:nvPr/>
        </p:nvSpPr>
        <p:spPr>
          <a:xfrm>
            <a:off x="3195489" y="0"/>
            <a:ext cx="2295821" cy="369332"/>
          </a:xfrm>
          <a:prstGeom prst="rect">
            <a:avLst/>
          </a:prstGeom>
          <a:noFill/>
        </p:spPr>
        <p:txBody>
          <a:bodyPr wrap="none" rtlCol="0">
            <a:spAutoFit/>
          </a:bodyPr>
          <a:lstStyle/>
          <a:p>
            <a:r>
              <a:rPr lang="en-US" dirty="0"/>
              <a:t>Gas Phase Reactions</a:t>
            </a:r>
          </a:p>
        </p:txBody>
      </p:sp>
      <p:pic>
        <p:nvPicPr>
          <p:cNvPr id="4" name="Picture 3">
            <a:extLst>
              <a:ext uri="{FF2B5EF4-FFF2-40B4-BE49-F238E27FC236}">
                <a16:creationId xmlns:a16="http://schemas.microsoft.com/office/drawing/2014/main" id="{D592EF17-6809-7EB0-4A59-DE3D02DB2328}"/>
              </a:ext>
            </a:extLst>
          </p:cNvPr>
          <p:cNvPicPr>
            <a:picLocks noChangeAspect="1"/>
          </p:cNvPicPr>
          <p:nvPr/>
        </p:nvPicPr>
        <p:blipFill>
          <a:blip r:embed="rId2"/>
          <a:stretch>
            <a:fillRect/>
          </a:stretch>
        </p:blipFill>
        <p:spPr>
          <a:xfrm>
            <a:off x="3505082" y="369332"/>
            <a:ext cx="1676634" cy="1009791"/>
          </a:xfrm>
          <a:prstGeom prst="rect">
            <a:avLst/>
          </a:prstGeom>
        </p:spPr>
      </p:pic>
      <p:sp>
        <p:nvSpPr>
          <p:cNvPr id="5" name="TextBox 4">
            <a:extLst>
              <a:ext uri="{FF2B5EF4-FFF2-40B4-BE49-F238E27FC236}">
                <a16:creationId xmlns:a16="http://schemas.microsoft.com/office/drawing/2014/main" id="{687EC504-3A00-A582-791C-A96AE60CFBEA}"/>
              </a:ext>
            </a:extLst>
          </p:cNvPr>
          <p:cNvSpPr txBox="1"/>
          <p:nvPr/>
        </p:nvSpPr>
        <p:spPr>
          <a:xfrm>
            <a:off x="3505082" y="1379123"/>
            <a:ext cx="1247457" cy="369332"/>
          </a:xfrm>
          <a:prstGeom prst="rect">
            <a:avLst/>
          </a:prstGeom>
          <a:noFill/>
        </p:spPr>
        <p:txBody>
          <a:bodyPr wrap="none" rtlCol="0">
            <a:spAutoFit/>
          </a:bodyPr>
          <a:lstStyle/>
          <a:p>
            <a:r>
              <a:rPr lang="en-US" dirty="0"/>
              <a:t>P0 is 1 bar</a:t>
            </a:r>
          </a:p>
        </p:txBody>
      </p:sp>
      <p:sp>
        <p:nvSpPr>
          <p:cNvPr id="3" name="TextBox 2">
            <a:extLst>
              <a:ext uri="{FF2B5EF4-FFF2-40B4-BE49-F238E27FC236}">
                <a16:creationId xmlns:a16="http://schemas.microsoft.com/office/drawing/2014/main" id="{34ECC4BB-B437-54EA-BBBD-864F4F7FC145}"/>
              </a:ext>
            </a:extLst>
          </p:cNvPr>
          <p:cNvSpPr txBox="1"/>
          <p:nvPr/>
        </p:nvSpPr>
        <p:spPr>
          <a:xfrm>
            <a:off x="0" y="1748454"/>
            <a:ext cx="8686800" cy="923330"/>
          </a:xfrm>
          <a:prstGeom prst="rect">
            <a:avLst/>
          </a:prstGeom>
          <a:noFill/>
        </p:spPr>
        <p:txBody>
          <a:bodyPr wrap="square" rtlCol="0">
            <a:spAutoFit/>
          </a:bodyPr>
          <a:lstStyle/>
          <a:p>
            <a:r>
              <a:rPr lang="en-US" dirty="0"/>
              <a:t>We know that fugacity in a mixture varies based upon Temp, Pressure, and composition, but that K only varies with temperature, so the changes in pressures should be balanced by the changes in compositions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FB8E9D-5AA1-78E7-1F77-E5BCEB555449}"/>
                  </a:ext>
                </a:extLst>
              </p:cNvPr>
              <p:cNvSpPr txBox="1"/>
              <p:nvPr/>
            </p:nvSpPr>
            <p:spPr>
              <a:xfrm>
                <a:off x="3707558" y="2834996"/>
                <a:ext cx="109062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𝜙</m:t>
                              </m:r>
                            </m:e>
                          </m:acc>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oMath>
                  </m:oMathPara>
                </a14:m>
                <a:endParaRPr lang="en-US" dirty="0"/>
              </a:p>
            </p:txBody>
          </p:sp>
        </mc:Choice>
        <mc:Fallback xmlns="">
          <p:sp>
            <p:nvSpPr>
              <p:cNvPr id="7" name="TextBox 6">
                <a:extLst>
                  <a:ext uri="{FF2B5EF4-FFF2-40B4-BE49-F238E27FC236}">
                    <a16:creationId xmlns:a16="http://schemas.microsoft.com/office/drawing/2014/main" id="{63FB8E9D-5AA1-78E7-1F77-E5BCEB555449}"/>
                  </a:ext>
                </a:extLst>
              </p:cNvPr>
              <p:cNvSpPr txBox="1">
                <a:spLocks noRot="1" noChangeAspect="1" noMove="1" noResize="1" noEditPoints="1" noAdjustHandles="1" noChangeArrowheads="1" noChangeShapeType="1" noTextEdit="1"/>
              </p:cNvSpPr>
              <p:nvPr/>
            </p:nvSpPr>
            <p:spPr>
              <a:xfrm>
                <a:off x="3707558" y="2834996"/>
                <a:ext cx="1090620" cy="292581"/>
              </a:xfrm>
              <a:prstGeom prst="rect">
                <a:avLst/>
              </a:prstGeom>
              <a:blipFill>
                <a:blip r:embed="rId3"/>
                <a:stretch>
                  <a:fillRect l="-7263" t="-25000" r="-5028"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6465440-F298-2BE3-10C4-4437EA42939E}"/>
              </a:ext>
            </a:extLst>
          </p:cNvPr>
          <p:cNvSpPr txBox="1"/>
          <p:nvPr/>
        </p:nvSpPr>
        <p:spPr>
          <a:xfrm>
            <a:off x="0" y="3230593"/>
            <a:ext cx="8686800" cy="646331"/>
          </a:xfrm>
          <a:prstGeom prst="rect">
            <a:avLst/>
          </a:prstGeom>
          <a:noFill/>
        </p:spPr>
        <p:txBody>
          <a:bodyPr wrap="square" rtlCol="0">
            <a:spAutoFit/>
          </a:bodyPr>
          <a:lstStyle/>
          <a:p>
            <a:r>
              <a:rPr lang="en-US" dirty="0"/>
              <a:t>To simplify this, we can assume an ideal gas state, so the fugacity coefficient would equal 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DEEA57-9F14-6057-08F1-588D26B7C59B}"/>
                  </a:ext>
                </a:extLst>
              </p:cNvPr>
              <p:cNvSpPr txBox="1"/>
              <p:nvPr/>
            </p:nvSpPr>
            <p:spPr>
              <a:xfrm>
                <a:off x="3412990" y="3789402"/>
                <a:ext cx="1679755" cy="721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𝑜</m:t>
                                          </m:r>
                                        </m:sup>
                                      </m:sSup>
                                    </m:den>
                                  </m:f>
                                </m:e>
                              </m:d>
                            </m:e>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r>
                            <a:rPr lang="en-US" b="0" i="1" smtClean="0">
                              <a:latin typeface="Cambria Math" panose="02040503050406030204" pitchFamily="18" charset="0"/>
                            </a:rPr>
                            <m:t>𝐾</m:t>
                          </m:r>
                        </m:e>
                      </m:nary>
                    </m:oMath>
                  </m:oMathPara>
                </a14:m>
                <a:endParaRPr lang="en-US" dirty="0"/>
              </a:p>
            </p:txBody>
          </p:sp>
        </mc:Choice>
        <mc:Fallback xmlns="">
          <p:sp>
            <p:nvSpPr>
              <p:cNvPr id="9" name="TextBox 8">
                <a:extLst>
                  <a:ext uri="{FF2B5EF4-FFF2-40B4-BE49-F238E27FC236}">
                    <a16:creationId xmlns:a16="http://schemas.microsoft.com/office/drawing/2014/main" id="{21DEEA57-9F14-6057-08F1-588D26B7C59B}"/>
                  </a:ext>
                </a:extLst>
              </p:cNvPr>
              <p:cNvSpPr txBox="1">
                <a:spLocks noRot="1" noChangeAspect="1" noMove="1" noResize="1" noEditPoints="1" noAdjustHandles="1" noChangeArrowheads="1" noChangeShapeType="1" noTextEdit="1"/>
              </p:cNvSpPr>
              <p:nvPr/>
            </p:nvSpPr>
            <p:spPr>
              <a:xfrm>
                <a:off x="3412990" y="3789402"/>
                <a:ext cx="1679755" cy="721864"/>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B5509BA-E9BA-AD65-6A79-D755615B4AAB}"/>
              </a:ext>
            </a:extLst>
          </p:cNvPr>
          <p:cNvSpPr txBox="1"/>
          <p:nvPr/>
        </p:nvSpPr>
        <p:spPr>
          <a:xfrm>
            <a:off x="2013472" y="4511266"/>
            <a:ext cx="4478790" cy="369332"/>
          </a:xfrm>
          <a:prstGeom prst="rect">
            <a:avLst/>
          </a:prstGeom>
          <a:noFill/>
        </p:spPr>
        <p:txBody>
          <a:bodyPr wrap="none" rtlCol="0">
            <a:spAutoFit/>
          </a:bodyPr>
          <a:lstStyle/>
          <a:p>
            <a:r>
              <a:rPr lang="en-US" dirty="0"/>
              <a:t>Rearranging to solve for the compositions…</a:t>
            </a:r>
          </a:p>
        </p:txBody>
      </p:sp>
      <p:sp>
        <p:nvSpPr>
          <p:cNvPr id="13" name="TextBox 12">
            <a:extLst>
              <a:ext uri="{FF2B5EF4-FFF2-40B4-BE49-F238E27FC236}">
                <a16:creationId xmlns:a16="http://schemas.microsoft.com/office/drawing/2014/main" id="{C6CCE3FE-4A9D-02C9-4F31-7079ECD7CB73}"/>
              </a:ext>
            </a:extLst>
          </p:cNvPr>
          <p:cNvSpPr txBox="1"/>
          <p:nvPr/>
        </p:nvSpPr>
        <p:spPr>
          <a:xfrm>
            <a:off x="865852" y="5805056"/>
            <a:ext cx="6564489" cy="369332"/>
          </a:xfrm>
          <a:prstGeom prst="rect">
            <a:avLst/>
          </a:prstGeom>
          <a:noFill/>
        </p:spPr>
        <p:txBody>
          <a:bodyPr wrap="none" rtlCol="0">
            <a:spAutoFit/>
          </a:bodyPr>
          <a:lstStyle/>
          <a:p>
            <a:r>
              <a:rPr lang="en-US" dirty="0"/>
              <a:t>How do changes in pressure affect the equilibrium composition?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6EB051-C0F3-877D-FB98-92D507534222}"/>
                  </a:ext>
                </a:extLst>
              </p:cNvPr>
              <p:cNvSpPr txBox="1"/>
              <p:nvPr/>
            </p:nvSpPr>
            <p:spPr>
              <a:xfrm>
                <a:off x="457201" y="6345382"/>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positive, as P increases, the right-hand-side of the equation gets smaller, so the fractions of the reactants must increase</a:t>
                </a:r>
              </a:p>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negative, as P increases, the right-hand-side of the equations gets larger, so the fractions of the products must increase</a:t>
                </a:r>
              </a:p>
            </p:txBody>
          </p:sp>
        </mc:Choice>
        <mc:Fallback xmlns="">
          <p:sp>
            <p:nvSpPr>
              <p:cNvPr id="14" name="TextBox 13">
                <a:extLst>
                  <a:ext uri="{FF2B5EF4-FFF2-40B4-BE49-F238E27FC236}">
                    <a16:creationId xmlns:a16="http://schemas.microsoft.com/office/drawing/2014/main" id="{986EB051-C0F3-877D-FB98-92D507534222}"/>
                  </a:ext>
                </a:extLst>
              </p:cNvPr>
              <p:cNvSpPr txBox="1">
                <a:spLocks noRot="1" noChangeAspect="1" noMove="1" noResize="1" noEditPoints="1" noAdjustHandles="1" noChangeArrowheads="1" noChangeShapeType="1" noTextEdit="1"/>
              </p:cNvSpPr>
              <p:nvPr/>
            </p:nvSpPr>
            <p:spPr>
              <a:xfrm>
                <a:off x="457201" y="6345382"/>
                <a:ext cx="7772400" cy="1200329"/>
              </a:xfrm>
              <a:prstGeom prst="rect">
                <a:avLst/>
              </a:prstGeom>
              <a:blipFill>
                <a:blip r:embed="rId5"/>
                <a:stretch>
                  <a:fillRect l="-471" t="-2538" b="-761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34DB674-60A6-35E5-C962-C7192E1A07F3}"/>
              </a:ext>
            </a:extLst>
          </p:cNvPr>
          <p:cNvPicPr>
            <a:picLocks noChangeAspect="1"/>
          </p:cNvPicPr>
          <p:nvPr/>
        </p:nvPicPr>
        <p:blipFill>
          <a:blip r:embed="rId6"/>
          <a:stretch>
            <a:fillRect/>
          </a:stretch>
        </p:blipFill>
        <p:spPr>
          <a:xfrm>
            <a:off x="3047805" y="4957009"/>
            <a:ext cx="2200582" cy="790685"/>
          </a:xfrm>
          <a:prstGeom prst="rect">
            <a:avLst/>
          </a:prstGeom>
        </p:spPr>
      </p:pic>
      <p:sp>
        <p:nvSpPr>
          <p:cNvPr id="17" name="TextBox 16">
            <a:extLst>
              <a:ext uri="{FF2B5EF4-FFF2-40B4-BE49-F238E27FC236}">
                <a16:creationId xmlns:a16="http://schemas.microsoft.com/office/drawing/2014/main" id="{F7FA5603-8C23-7F12-CA52-BFF20D4B560B}"/>
              </a:ext>
            </a:extLst>
          </p:cNvPr>
          <p:cNvSpPr txBox="1"/>
          <p:nvPr/>
        </p:nvSpPr>
        <p:spPr>
          <a:xfrm>
            <a:off x="2874300" y="7748315"/>
            <a:ext cx="2509020" cy="369332"/>
          </a:xfrm>
          <a:prstGeom prst="rect">
            <a:avLst/>
          </a:prstGeom>
          <a:noFill/>
        </p:spPr>
        <p:txBody>
          <a:bodyPr wrap="none" rtlCol="0">
            <a:spAutoFit/>
          </a:bodyPr>
          <a:lstStyle/>
          <a:p>
            <a:r>
              <a:rPr lang="en-US" dirty="0"/>
              <a:t>Liquid Phase Reactions</a:t>
            </a:r>
          </a:p>
        </p:txBody>
      </p:sp>
      <p:pic>
        <p:nvPicPr>
          <p:cNvPr id="28" name="Picture 27">
            <a:extLst>
              <a:ext uri="{FF2B5EF4-FFF2-40B4-BE49-F238E27FC236}">
                <a16:creationId xmlns:a16="http://schemas.microsoft.com/office/drawing/2014/main" id="{AB8DC2F0-E032-3547-6FAA-8A0C48B2C626}"/>
              </a:ext>
            </a:extLst>
          </p:cNvPr>
          <p:cNvPicPr>
            <a:picLocks noChangeAspect="1"/>
          </p:cNvPicPr>
          <p:nvPr/>
        </p:nvPicPr>
        <p:blipFill>
          <a:blip r:embed="rId7"/>
          <a:stretch>
            <a:fillRect/>
          </a:stretch>
        </p:blipFill>
        <p:spPr>
          <a:xfrm>
            <a:off x="3285730" y="8216152"/>
            <a:ext cx="1686160" cy="457264"/>
          </a:xfrm>
          <a:prstGeom prst="rect">
            <a:avLst/>
          </a:prstGeom>
        </p:spPr>
      </p:pic>
      <p:sp>
        <p:nvSpPr>
          <p:cNvPr id="29" name="TextBox 28">
            <a:extLst>
              <a:ext uri="{FF2B5EF4-FFF2-40B4-BE49-F238E27FC236}">
                <a16:creationId xmlns:a16="http://schemas.microsoft.com/office/drawing/2014/main" id="{5E36C10B-CB61-F1B5-C53C-708C6BDC8748}"/>
              </a:ext>
            </a:extLst>
          </p:cNvPr>
          <p:cNvSpPr txBox="1"/>
          <p:nvPr/>
        </p:nvSpPr>
        <p:spPr>
          <a:xfrm>
            <a:off x="0" y="8642846"/>
            <a:ext cx="8686800" cy="646331"/>
          </a:xfrm>
          <a:prstGeom prst="rect">
            <a:avLst/>
          </a:prstGeom>
          <a:noFill/>
        </p:spPr>
        <p:txBody>
          <a:bodyPr wrap="square" rtlCol="0">
            <a:spAutoFit/>
          </a:bodyPr>
          <a:lstStyle/>
          <a:p>
            <a:r>
              <a:rPr lang="en-US" dirty="0"/>
              <a:t>Like the gas phase reaction, we start out with this equation, where the multiplied mixture fugacities over the standard state fugacity raised to the reaction coefficient is K</a:t>
            </a:r>
          </a:p>
        </p:txBody>
      </p:sp>
      <p:pic>
        <p:nvPicPr>
          <p:cNvPr id="30" name="Picture 29">
            <a:extLst>
              <a:ext uri="{FF2B5EF4-FFF2-40B4-BE49-F238E27FC236}">
                <a16:creationId xmlns:a16="http://schemas.microsoft.com/office/drawing/2014/main" id="{582F4CD3-70D0-8638-552D-9475AAFFBA43}"/>
              </a:ext>
            </a:extLst>
          </p:cNvPr>
          <p:cNvPicPr>
            <a:picLocks noChangeAspect="1"/>
          </p:cNvPicPr>
          <p:nvPr/>
        </p:nvPicPr>
        <p:blipFill>
          <a:blip r:embed="rId8"/>
          <a:stretch>
            <a:fillRect/>
          </a:stretch>
        </p:blipFill>
        <p:spPr>
          <a:xfrm>
            <a:off x="2490514" y="9302415"/>
            <a:ext cx="1114581" cy="485843"/>
          </a:xfrm>
          <a:prstGeom prst="rect">
            <a:avLst/>
          </a:prstGeom>
        </p:spPr>
      </p:pic>
      <p:sp>
        <p:nvSpPr>
          <p:cNvPr id="31" name="TextBox 30">
            <a:extLst>
              <a:ext uri="{FF2B5EF4-FFF2-40B4-BE49-F238E27FC236}">
                <a16:creationId xmlns:a16="http://schemas.microsoft.com/office/drawing/2014/main" id="{9494F54C-D88D-767B-DB46-7BB629C93ACB}"/>
              </a:ext>
            </a:extLst>
          </p:cNvPr>
          <p:cNvSpPr txBox="1"/>
          <p:nvPr/>
        </p:nvSpPr>
        <p:spPr>
          <a:xfrm>
            <a:off x="3707558" y="9461854"/>
            <a:ext cx="1855060" cy="369332"/>
          </a:xfrm>
          <a:prstGeom prst="rect">
            <a:avLst/>
          </a:prstGeom>
          <a:noFill/>
        </p:spPr>
        <p:txBody>
          <a:bodyPr wrap="none" rtlCol="0">
            <a:spAutoFit/>
          </a:bodyPr>
          <a:lstStyle/>
          <a:p>
            <a:r>
              <a:rPr lang="en-US" dirty="0"/>
              <a:t>From Chapter 13</a:t>
            </a:r>
          </a:p>
        </p:txBody>
      </p:sp>
      <p:pic>
        <p:nvPicPr>
          <p:cNvPr id="32" name="Picture 31">
            <a:extLst>
              <a:ext uri="{FF2B5EF4-FFF2-40B4-BE49-F238E27FC236}">
                <a16:creationId xmlns:a16="http://schemas.microsoft.com/office/drawing/2014/main" id="{F4E7CFFA-6044-071F-A0A8-98CE6DC48F86}"/>
              </a:ext>
            </a:extLst>
          </p:cNvPr>
          <p:cNvPicPr>
            <a:picLocks noChangeAspect="1"/>
          </p:cNvPicPr>
          <p:nvPr/>
        </p:nvPicPr>
        <p:blipFill>
          <a:blip r:embed="rId9"/>
          <a:stretch>
            <a:fillRect/>
          </a:stretch>
        </p:blipFill>
        <p:spPr>
          <a:xfrm>
            <a:off x="2976359" y="9849022"/>
            <a:ext cx="2514951" cy="857370"/>
          </a:xfrm>
          <a:prstGeom prst="rect">
            <a:avLst/>
          </a:prstGeom>
        </p:spPr>
      </p:pic>
    </p:spTree>
    <p:extLst>
      <p:ext uri="{BB962C8B-B14F-4D97-AF65-F5344CB8AC3E}">
        <p14:creationId xmlns:p14="http://schemas.microsoft.com/office/powerpoint/2010/main" val="2531218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D9B7BC3-1E8D-DAEE-861F-AB7CDDCE4053}"/>
              </a:ext>
            </a:extLst>
          </p:cNvPr>
          <p:cNvPicPr>
            <a:picLocks noChangeAspect="1"/>
          </p:cNvPicPr>
          <p:nvPr/>
        </p:nvPicPr>
        <p:blipFill>
          <a:blip r:embed="rId2"/>
          <a:stretch>
            <a:fillRect/>
          </a:stretch>
        </p:blipFill>
        <p:spPr>
          <a:xfrm>
            <a:off x="3086681" y="369332"/>
            <a:ext cx="2010056" cy="771633"/>
          </a:xfrm>
          <a:prstGeom prst="rect">
            <a:avLst/>
          </a:prstGeom>
        </p:spPr>
      </p:pic>
      <p:pic>
        <p:nvPicPr>
          <p:cNvPr id="27" name="Picture 26">
            <a:extLst>
              <a:ext uri="{FF2B5EF4-FFF2-40B4-BE49-F238E27FC236}">
                <a16:creationId xmlns:a16="http://schemas.microsoft.com/office/drawing/2014/main" id="{F68AB234-C9B4-EECB-4B92-01125DDF87D8}"/>
              </a:ext>
            </a:extLst>
          </p:cNvPr>
          <p:cNvPicPr>
            <a:picLocks noChangeAspect="1"/>
          </p:cNvPicPr>
          <p:nvPr/>
        </p:nvPicPr>
        <p:blipFill>
          <a:blip r:embed="rId3"/>
          <a:stretch>
            <a:fillRect/>
          </a:stretch>
        </p:blipFill>
        <p:spPr>
          <a:xfrm>
            <a:off x="2910444" y="2281930"/>
            <a:ext cx="2019582" cy="838317"/>
          </a:xfrm>
          <a:prstGeom prst="rect">
            <a:avLst/>
          </a:prstGeom>
        </p:spPr>
      </p:pic>
      <p:pic>
        <p:nvPicPr>
          <p:cNvPr id="4" name="Picture 3">
            <a:extLst>
              <a:ext uri="{FF2B5EF4-FFF2-40B4-BE49-F238E27FC236}">
                <a16:creationId xmlns:a16="http://schemas.microsoft.com/office/drawing/2014/main" id="{1D1E2016-CD75-3F0B-F899-DE22449DD1F6}"/>
              </a:ext>
            </a:extLst>
          </p:cNvPr>
          <p:cNvPicPr>
            <a:picLocks noChangeAspect="1"/>
          </p:cNvPicPr>
          <p:nvPr/>
        </p:nvPicPr>
        <p:blipFill>
          <a:blip r:embed="rId4"/>
          <a:stretch>
            <a:fillRect/>
          </a:stretch>
        </p:blipFill>
        <p:spPr>
          <a:xfrm>
            <a:off x="2910444" y="1140965"/>
            <a:ext cx="2362530" cy="771633"/>
          </a:xfrm>
          <a:prstGeom prst="rect">
            <a:avLst/>
          </a:prstGeom>
        </p:spPr>
      </p:pic>
      <p:pic>
        <p:nvPicPr>
          <p:cNvPr id="6" name="Picture 5">
            <a:extLst>
              <a:ext uri="{FF2B5EF4-FFF2-40B4-BE49-F238E27FC236}">
                <a16:creationId xmlns:a16="http://schemas.microsoft.com/office/drawing/2014/main" id="{560DC639-553D-061C-DC16-ECA4BED23729}"/>
              </a:ext>
            </a:extLst>
          </p:cNvPr>
          <p:cNvPicPr>
            <a:picLocks noChangeAspect="1"/>
          </p:cNvPicPr>
          <p:nvPr/>
        </p:nvPicPr>
        <p:blipFill>
          <a:blip r:embed="rId5"/>
          <a:stretch>
            <a:fillRect/>
          </a:stretch>
        </p:blipFill>
        <p:spPr>
          <a:xfrm>
            <a:off x="1968982" y="3053563"/>
            <a:ext cx="4105848" cy="847843"/>
          </a:xfrm>
          <a:prstGeom prst="rect">
            <a:avLst/>
          </a:prstGeom>
        </p:spPr>
      </p:pic>
      <p:pic>
        <p:nvPicPr>
          <p:cNvPr id="8" name="Picture 7">
            <a:extLst>
              <a:ext uri="{FF2B5EF4-FFF2-40B4-BE49-F238E27FC236}">
                <a16:creationId xmlns:a16="http://schemas.microsoft.com/office/drawing/2014/main" id="{C9BC93A1-4454-1021-C272-E0D2A7ADA3D4}"/>
              </a:ext>
            </a:extLst>
          </p:cNvPr>
          <p:cNvPicPr>
            <a:picLocks noChangeAspect="1"/>
          </p:cNvPicPr>
          <p:nvPr/>
        </p:nvPicPr>
        <p:blipFill>
          <a:blip r:embed="rId6"/>
          <a:stretch>
            <a:fillRect/>
          </a:stretch>
        </p:blipFill>
        <p:spPr>
          <a:xfrm>
            <a:off x="3216931" y="4577471"/>
            <a:ext cx="1476581" cy="590632"/>
          </a:xfrm>
          <a:prstGeom prst="rect">
            <a:avLst/>
          </a:prstGeom>
        </p:spPr>
      </p:pic>
      <p:pic>
        <p:nvPicPr>
          <p:cNvPr id="10" name="Picture 9">
            <a:extLst>
              <a:ext uri="{FF2B5EF4-FFF2-40B4-BE49-F238E27FC236}">
                <a16:creationId xmlns:a16="http://schemas.microsoft.com/office/drawing/2014/main" id="{27817409-EDDF-661A-B51E-443D12861C01}"/>
              </a:ext>
            </a:extLst>
          </p:cNvPr>
          <p:cNvPicPr>
            <a:picLocks noChangeAspect="1"/>
          </p:cNvPicPr>
          <p:nvPr/>
        </p:nvPicPr>
        <p:blipFill>
          <a:blip r:embed="rId7"/>
          <a:stretch>
            <a:fillRect/>
          </a:stretch>
        </p:blipFill>
        <p:spPr>
          <a:xfrm>
            <a:off x="3420103" y="5410604"/>
            <a:ext cx="1343212" cy="590632"/>
          </a:xfrm>
          <a:prstGeom prst="rect">
            <a:avLst/>
          </a:prstGeom>
        </p:spPr>
      </p:pic>
      <p:sp>
        <p:nvSpPr>
          <p:cNvPr id="11" name="TextBox 10">
            <a:extLst>
              <a:ext uri="{FF2B5EF4-FFF2-40B4-BE49-F238E27FC236}">
                <a16:creationId xmlns:a16="http://schemas.microsoft.com/office/drawing/2014/main" id="{892BFCF0-85BE-0B64-42F0-5B3A543FA542}"/>
              </a:ext>
            </a:extLst>
          </p:cNvPr>
          <p:cNvSpPr txBox="1"/>
          <p:nvPr/>
        </p:nvSpPr>
        <p:spPr>
          <a:xfrm>
            <a:off x="1613678" y="0"/>
            <a:ext cx="5459443" cy="369332"/>
          </a:xfrm>
          <a:prstGeom prst="rect">
            <a:avLst/>
          </a:prstGeom>
          <a:noFill/>
        </p:spPr>
        <p:txBody>
          <a:bodyPr wrap="none" rtlCol="0">
            <a:spAutoFit/>
          </a:bodyPr>
          <a:lstStyle/>
          <a:p>
            <a:r>
              <a:rPr lang="en-US" dirty="0"/>
              <a:t>Finding an expression for the fraction of the fugacities</a:t>
            </a:r>
          </a:p>
        </p:txBody>
      </p:sp>
      <p:sp>
        <p:nvSpPr>
          <p:cNvPr id="12" name="TextBox 11">
            <a:extLst>
              <a:ext uri="{FF2B5EF4-FFF2-40B4-BE49-F238E27FC236}">
                <a16:creationId xmlns:a16="http://schemas.microsoft.com/office/drawing/2014/main" id="{59FF2FC7-539D-4D68-333D-09EBDEC7F2D7}"/>
              </a:ext>
            </a:extLst>
          </p:cNvPr>
          <p:cNvSpPr txBox="1"/>
          <p:nvPr/>
        </p:nvSpPr>
        <p:spPr>
          <a:xfrm>
            <a:off x="2471738" y="1912598"/>
            <a:ext cx="3067378" cy="369332"/>
          </a:xfrm>
          <a:prstGeom prst="rect">
            <a:avLst/>
          </a:prstGeom>
          <a:noFill/>
        </p:spPr>
        <p:txBody>
          <a:bodyPr wrap="none" rtlCol="0">
            <a:spAutoFit/>
          </a:bodyPr>
          <a:lstStyle/>
          <a:p>
            <a:r>
              <a:rPr lang="en-US" dirty="0"/>
              <a:t>Definition of dG at constant T</a:t>
            </a:r>
          </a:p>
        </p:txBody>
      </p:sp>
      <p:sp>
        <p:nvSpPr>
          <p:cNvPr id="13" name="TextBox 12">
            <a:extLst>
              <a:ext uri="{FF2B5EF4-FFF2-40B4-BE49-F238E27FC236}">
                <a16:creationId xmlns:a16="http://schemas.microsoft.com/office/drawing/2014/main" id="{087FA714-57F0-ED89-F2C1-A62E9E621886}"/>
              </a:ext>
            </a:extLst>
          </p:cNvPr>
          <p:cNvSpPr txBox="1"/>
          <p:nvPr/>
        </p:nvSpPr>
        <p:spPr>
          <a:xfrm>
            <a:off x="1393372" y="3916273"/>
            <a:ext cx="6115178" cy="646331"/>
          </a:xfrm>
          <a:prstGeom prst="rect">
            <a:avLst/>
          </a:prstGeom>
          <a:noFill/>
        </p:spPr>
        <p:txBody>
          <a:bodyPr wrap="square" rtlCol="0">
            <a:spAutoFit/>
          </a:bodyPr>
          <a:lstStyle/>
          <a:p>
            <a:r>
              <a:rPr lang="en-US" dirty="0"/>
              <a:t>Since the Poynting factor doesn’t change much except at large pressures, it is fine to assume the term is 1</a:t>
            </a:r>
          </a:p>
        </p:txBody>
      </p:sp>
      <p:sp>
        <p:nvSpPr>
          <p:cNvPr id="14" name="TextBox 13">
            <a:extLst>
              <a:ext uri="{FF2B5EF4-FFF2-40B4-BE49-F238E27FC236}">
                <a16:creationId xmlns:a16="http://schemas.microsoft.com/office/drawing/2014/main" id="{2F057A44-2305-1F6C-9F03-BFE69AB8C7F1}"/>
              </a:ext>
            </a:extLst>
          </p:cNvPr>
          <p:cNvSpPr txBox="1"/>
          <p:nvPr/>
        </p:nvSpPr>
        <p:spPr>
          <a:xfrm>
            <a:off x="3074473" y="5090207"/>
            <a:ext cx="2095702" cy="369332"/>
          </a:xfrm>
          <a:prstGeom prst="rect">
            <a:avLst/>
          </a:prstGeom>
          <a:noFill/>
        </p:spPr>
        <p:txBody>
          <a:bodyPr wrap="none" rtlCol="0">
            <a:spAutoFit/>
          </a:bodyPr>
          <a:lstStyle/>
          <a:p>
            <a:r>
              <a:rPr lang="en-US" dirty="0"/>
              <a:t>For ideal solution…</a:t>
            </a:r>
          </a:p>
        </p:txBody>
      </p:sp>
      <p:sp>
        <p:nvSpPr>
          <p:cNvPr id="15" name="TextBox 14">
            <a:extLst>
              <a:ext uri="{FF2B5EF4-FFF2-40B4-BE49-F238E27FC236}">
                <a16:creationId xmlns:a16="http://schemas.microsoft.com/office/drawing/2014/main" id="{90599FF6-DD25-EA6B-A44F-7BE1A1BCB49B}"/>
              </a:ext>
            </a:extLst>
          </p:cNvPr>
          <p:cNvSpPr txBox="1"/>
          <p:nvPr/>
        </p:nvSpPr>
        <p:spPr>
          <a:xfrm>
            <a:off x="959578" y="5816570"/>
            <a:ext cx="6712810" cy="923330"/>
          </a:xfrm>
          <a:prstGeom prst="rect">
            <a:avLst/>
          </a:prstGeom>
          <a:noFill/>
        </p:spPr>
        <p:txBody>
          <a:bodyPr wrap="square" rtlCol="0">
            <a:spAutoFit/>
          </a:bodyPr>
          <a:lstStyle/>
          <a:p>
            <a:r>
              <a:rPr lang="en-US" dirty="0"/>
              <a:t>This is the equation used in early chemistry classes for reactions</a:t>
            </a:r>
          </a:p>
          <a:p>
            <a:r>
              <a:rPr lang="en-US" dirty="0"/>
              <a:t>For species with concentrations near 1, the ratio of fugacities is usually equal to the composition</a:t>
            </a:r>
          </a:p>
        </p:txBody>
      </p:sp>
      <p:pic>
        <p:nvPicPr>
          <p:cNvPr id="17" name="Picture 16">
            <a:extLst>
              <a:ext uri="{FF2B5EF4-FFF2-40B4-BE49-F238E27FC236}">
                <a16:creationId xmlns:a16="http://schemas.microsoft.com/office/drawing/2014/main" id="{C2F78E29-95AE-EA38-06E2-91FE7D7A624F}"/>
              </a:ext>
            </a:extLst>
          </p:cNvPr>
          <p:cNvPicPr>
            <a:picLocks noChangeAspect="1"/>
          </p:cNvPicPr>
          <p:nvPr/>
        </p:nvPicPr>
        <p:blipFill>
          <a:blip r:embed="rId8"/>
          <a:stretch>
            <a:fillRect/>
          </a:stretch>
        </p:blipFill>
        <p:spPr>
          <a:xfrm>
            <a:off x="93188" y="8276973"/>
            <a:ext cx="3886742" cy="3696216"/>
          </a:xfrm>
          <a:prstGeom prst="rect">
            <a:avLst/>
          </a:prstGeom>
        </p:spPr>
      </p:pic>
      <p:pic>
        <p:nvPicPr>
          <p:cNvPr id="20" name="Picture 19">
            <a:extLst>
              <a:ext uri="{FF2B5EF4-FFF2-40B4-BE49-F238E27FC236}">
                <a16:creationId xmlns:a16="http://schemas.microsoft.com/office/drawing/2014/main" id="{EC67B8A9-249B-FEC8-1ADE-089FA2920A7B}"/>
              </a:ext>
            </a:extLst>
          </p:cNvPr>
          <p:cNvPicPr>
            <a:picLocks noChangeAspect="1"/>
          </p:cNvPicPr>
          <p:nvPr/>
        </p:nvPicPr>
        <p:blipFill>
          <a:blip r:embed="rId9"/>
          <a:stretch>
            <a:fillRect/>
          </a:stretch>
        </p:blipFill>
        <p:spPr>
          <a:xfrm>
            <a:off x="3531300" y="7142634"/>
            <a:ext cx="1162212" cy="504895"/>
          </a:xfrm>
          <a:prstGeom prst="rect">
            <a:avLst/>
          </a:prstGeom>
        </p:spPr>
      </p:pic>
      <p:sp>
        <p:nvSpPr>
          <p:cNvPr id="24" name="TextBox 23">
            <a:extLst>
              <a:ext uri="{FF2B5EF4-FFF2-40B4-BE49-F238E27FC236}">
                <a16:creationId xmlns:a16="http://schemas.microsoft.com/office/drawing/2014/main" id="{D2725A40-7A40-0838-5DE3-D17F583CE52E}"/>
              </a:ext>
            </a:extLst>
          </p:cNvPr>
          <p:cNvSpPr txBox="1"/>
          <p:nvPr/>
        </p:nvSpPr>
        <p:spPr>
          <a:xfrm>
            <a:off x="195201" y="6793782"/>
            <a:ext cx="8262999" cy="646331"/>
          </a:xfrm>
          <a:prstGeom prst="rect">
            <a:avLst/>
          </a:prstGeom>
          <a:noFill/>
        </p:spPr>
        <p:txBody>
          <a:bodyPr wrap="square" rtlCol="0">
            <a:spAutoFit/>
          </a:bodyPr>
          <a:lstStyle/>
          <a:p>
            <a:r>
              <a:rPr lang="en-US" dirty="0"/>
              <a:t>For species with very small compositions, Henry’s Law is used, and is expressed like this: (m is molality)</a:t>
            </a:r>
          </a:p>
        </p:txBody>
      </p:sp>
      <p:sp>
        <p:nvSpPr>
          <p:cNvPr id="28" name="TextBox 27">
            <a:extLst>
              <a:ext uri="{FF2B5EF4-FFF2-40B4-BE49-F238E27FC236}">
                <a16:creationId xmlns:a16="http://schemas.microsoft.com/office/drawing/2014/main" id="{A5D4DA17-BB39-45F0-8983-3C88D0A03721}"/>
              </a:ext>
            </a:extLst>
          </p:cNvPr>
          <p:cNvSpPr txBox="1"/>
          <p:nvPr/>
        </p:nvSpPr>
        <p:spPr>
          <a:xfrm>
            <a:off x="93188" y="7673877"/>
            <a:ext cx="8401339" cy="369332"/>
          </a:xfrm>
          <a:prstGeom prst="rect">
            <a:avLst/>
          </a:prstGeom>
          <a:noFill/>
        </p:spPr>
        <p:txBody>
          <a:bodyPr wrap="none" rtlCol="0">
            <a:spAutoFit/>
          </a:bodyPr>
          <a:lstStyle/>
          <a:p>
            <a:r>
              <a:rPr lang="en-US" dirty="0"/>
              <a:t>The standard state for the fugacity is taken at 1 molal, so the ratio simplifies to this:</a:t>
            </a:r>
          </a:p>
        </p:txBody>
      </p:sp>
      <p:pic>
        <p:nvPicPr>
          <p:cNvPr id="30" name="Picture 29">
            <a:extLst>
              <a:ext uri="{FF2B5EF4-FFF2-40B4-BE49-F238E27FC236}">
                <a16:creationId xmlns:a16="http://schemas.microsoft.com/office/drawing/2014/main" id="{8D21C452-E0F8-E75F-76BD-5ADC1892AC8F}"/>
              </a:ext>
            </a:extLst>
          </p:cNvPr>
          <p:cNvPicPr>
            <a:picLocks noChangeAspect="1"/>
          </p:cNvPicPr>
          <p:nvPr/>
        </p:nvPicPr>
        <p:blipFill>
          <a:blip r:embed="rId10"/>
          <a:stretch>
            <a:fillRect/>
          </a:stretch>
        </p:blipFill>
        <p:spPr>
          <a:xfrm>
            <a:off x="5539116" y="8115567"/>
            <a:ext cx="1038370" cy="933580"/>
          </a:xfrm>
          <a:prstGeom prst="rect">
            <a:avLst/>
          </a:prstGeom>
        </p:spPr>
      </p:pic>
      <p:pic>
        <p:nvPicPr>
          <p:cNvPr id="32" name="Picture 31">
            <a:extLst>
              <a:ext uri="{FF2B5EF4-FFF2-40B4-BE49-F238E27FC236}">
                <a16:creationId xmlns:a16="http://schemas.microsoft.com/office/drawing/2014/main" id="{87EC9D65-3E33-621E-8C51-8ED94DA317DD}"/>
              </a:ext>
            </a:extLst>
          </p:cNvPr>
          <p:cNvPicPr>
            <a:picLocks noChangeAspect="1"/>
          </p:cNvPicPr>
          <p:nvPr/>
        </p:nvPicPr>
        <p:blipFill>
          <a:blip r:embed="rId11"/>
          <a:stretch>
            <a:fillRect/>
          </a:stretch>
        </p:blipFill>
        <p:spPr>
          <a:xfrm>
            <a:off x="4092259" y="10055085"/>
            <a:ext cx="4501353" cy="473485"/>
          </a:xfrm>
          <a:prstGeom prst="rect">
            <a:avLst/>
          </a:prstGeom>
        </p:spPr>
      </p:pic>
      <p:sp>
        <p:nvSpPr>
          <p:cNvPr id="33" name="TextBox 32">
            <a:extLst>
              <a:ext uri="{FF2B5EF4-FFF2-40B4-BE49-F238E27FC236}">
                <a16:creationId xmlns:a16="http://schemas.microsoft.com/office/drawing/2014/main" id="{7B5F91F8-B870-0409-1670-1C2D3423CCD4}"/>
              </a:ext>
            </a:extLst>
          </p:cNvPr>
          <p:cNvSpPr txBox="1"/>
          <p:nvPr/>
        </p:nvSpPr>
        <p:spPr>
          <a:xfrm>
            <a:off x="4091709" y="9049147"/>
            <a:ext cx="4660635" cy="923330"/>
          </a:xfrm>
          <a:prstGeom prst="rect">
            <a:avLst/>
          </a:prstGeom>
          <a:noFill/>
        </p:spPr>
        <p:txBody>
          <a:bodyPr wrap="none" rtlCol="0">
            <a:spAutoFit/>
          </a:bodyPr>
          <a:lstStyle/>
          <a:p>
            <a:r>
              <a:rPr lang="en-US" dirty="0"/>
              <a:t>This standard state is only useful if you have</a:t>
            </a:r>
          </a:p>
          <a:p>
            <a:r>
              <a:rPr lang="en-US" dirty="0"/>
              <a:t>Gibbs free energy data at 1 molal to calculate</a:t>
            </a:r>
          </a:p>
          <a:p>
            <a:r>
              <a:rPr lang="en-US" dirty="0"/>
              <a:t>K</a:t>
            </a:r>
          </a:p>
        </p:txBody>
      </p:sp>
    </p:spTree>
    <p:extLst>
      <p:ext uri="{BB962C8B-B14F-4D97-AF65-F5344CB8AC3E}">
        <p14:creationId xmlns:p14="http://schemas.microsoft.com/office/powerpoint/2010/main" val="373571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9664</TotalTime>
  <Words>7792</Words>
  <Application>Microsoft Office PowerPoint</Application>
  <PresentationFormat>Custom</PresentationFormat>
  <Paragraphs>785</Paragraphs>
  <Slides>62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2024-11-02T23:07:16Z</dcterms:modified>
</cp:coreProperties>
</file>